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44"/>
  </p:notesMasterIdLst>
  <p:handoutMasterIdLst>
    <p:handoutMasterId r:id="rId45"/>
  </p:handoutMasterIdLst>
  <p:sldIdLst>
    <p:sldId id="256" r:id="rId5"/>
    <p:sldId id="266" r:id="rId6"/>
    <p:sldId id="276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277" r:id="rId15"/>
    <p:sldId id="267" r:id="rId16"/>
    <p:sldId id="268" r:id="rId17"/>
    <p:sldId id="275" r:id="rId18"/>
    <p:sldId id="274" r:id="rId19"/>
    <p:sldId id="273" r:id="rId20"/>
    <p:sldId id="272" r:id="rId21"/>
    <p:sldId id="271" r:id="rId22"/>
    <p:sldId id="270" r:id="rId23"/>
    <p:sldId id="269" r:id="rId24"/>
    <p:sldId id="287" r:id="rId25"/>
    <p:sldId id="286" r:id="rId26"/>
    <p:sldId id="285" r:id="rId27"/>
    <p:sldId id="289" r:id="rId28"/>
    <p:sldId id="288" r:id="rId29"/>
    <p:sldId id="290" r:id="rId30"/>
    <p:sldId id="296" r:id="rId31"/>
    <p:sldId id="295" r:id="rId32"/>
    <p:sldId id="294" r:id="rId33"/>
    <p:sldId id="293" r:id="rId34"/>
    <p:sldId id="292" r:id="rId35"/>
    <p:sldId id="291" r:id="rId36"/>
    <p:sldId id="300" r:id="rId37"/>
    <p:sldId id="299" r:id="rId38"/>
    <p:sldId id="298" r:id="rId39"/>
    <p:sldId id="297" r:id="rId40"/>
    <p:sldId id="303" r:id="rId41"/>
    <p:sldId id="302" r:id="rId42"/>
    <p:sldId id="30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CDF22-7B0E-4412-A104-D7A8F08C37A8}" v="833" dt="2025-04-13T18:12:23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05" autoAdjust="0"/>
  </p:normalViewPr>
  <p:slideViewPr>
    <p:cSldViewPr snapToGrid="0">
      <p:cViewPr>
        <p:scale>
          <a:sx n="69" d="100"/>
          <a:sy n="69" d="100"/>
        </p:scale>
        <p:origin x="52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an Zine" userId="0c3b8da9ff15b3e2" providerId="LiveId" clId="{2D5CDF22-7B0E-4412-A104-D7A8F08C37A8}"/>
    <pc:docChg chg="undo custSel addSld delSld modSld">
      <pc:chgData name="Nutan Zine" userId="0c3b8da9ff15b3e2" providerId="LiveId" clId="{2D5CDF22-7B0E-4412-A104-D7A8F08C37A8}" dt="2025-04-13T18:12:51.802" v="1896" actId="47"/>
      <pc:docMkLst>
        <pc:docMk/>
      </pc:docMkLst>
      <pc:sldChg chg="del">
        <pc:chgData name="Nutan Zine" userId="0c3b8da9ff15b3e2" providerId="LiveId" clId="{2D5CDF22-7B0E-4412-A104-D7A8F08C37A8}" dt="2025-04-13T18:12:45.549" v="1894" actId="47"/>
        <pc:sldMkLst>
          <pc:docMk/>
          <pc:sldMk cId="4112772953" sldId="259"/>
        </pc:sldMkLst>
      </pc:sldChg>
      <pc:sldChg chg="del">
        <pc:chgData name="Nutan Zine" userId="0c3b8da9ff15b3e2" providerId="LiveId" clId="{2D5CDF22-7B0E-4412-A104-D7A8F08C37A8}" dt="2025-04-13T18:12:51.802" v="1896" actId="47"/>
        <pc:sldMkLst>
          <pc:docMk/>
          <pc:sldMk cId="2984610312" sldId="260"/>
        </pc:sldMkLst>
      </pc:sldChg>
      <pc:sldChg chg="del">
        <pc:chgData name="Nutan Zine" userId="0c3b8da9ff15b3e2" providerId="LiveId" clId="{2D5CDF22-7B0E-4412-A104-D7A8F08C37A8}" dt="2025-04-13T18:12:42.660" v="1893" actId="47"/>
        <pc:sldMkLst>
          <pc:docMk/>
          <pc:sldMk cId="2026403315" sldId="264"/>
        </pc:sldMkLst>
      </pc:sldChg>
      <pc:sldChg chg="del">
        <pc:chgData name="Nutan Zine" userId="0c3b8da9ff15b3e2" providerId="LiveId" clId="{2D5CDF22-7B0E-4412-A104-D7A8F08C37A8}" dt="2025-04-13T18:12:48.499" v="1895" actId="47"/>
        <pc:sldMkLst>
          <pc:docMk/>
          <pc:sldMk cId="3069036693" sldId="265"/>
        </pc:sldMkLst>
      </pc:sldChg>
      <pc:sldChg chg="addSp delSp modSp mod">
        <pc:chgData name="Nutan Zine" userId="0c3b8da9ff15b3e2" providerId="LiveId" clId="{2D5CDF22-7B0E-4412-A104-D7A8F08C37A8}" dt="2025-04-13T14:23:38.395" v="203" actId="14100"/>
        <pc:sldMkLst>
          <pc:docMk/>
          <pc:sldMk cId="1427754535" sldId="266"/>
        </pc:sldMkLst>
        <pc:spChg chg="mod">
          <ac:chgData name="Nutan Zine" userId="0c3b8da9ff15b3e2" providerId="LiveId" clId="{2D5CDF22-7B0E-4412-A104-D7A8F08C37A8}" dt="2025-04-13T14:23:38.395" v="203" actId="14100"/>
          <ac:spMkLst>
            <pc:docMk/>
            <pc:sldMk cId="1427754535" sldId="266"/>
            <ac:spMk id="2" creationId="{0F448799-A8B2-F2A3-9031-070670401965}"/>
          </ac:spMkLst>
        </pc:spChg>
        <pc:spChg chg="mod">
          <ac:chgData name="Nutan Zine" userId="0c3b8da9ff15b3e2" providerId="LiveId" clId="{2D5CDF22-7B0E-4412-A104-D7A8F08C37A8}" dt="2025-04-13T14:00:17.191" v="2" actId="14100"/>
          <ac:spMkLst>
            <pc:docMk/>
            <pc:sldMk cId="1427754535" sldId="266"/>
            <ac:spMk id="3" creationId="{F048AA7C-4D97-E7E1-E915-7EF25CB4B2AD}"/>
          </ac:spMkLst>
        </pc:spChg>
        <pc:spChg chg="add del mod">
          <ac:chgData name="Nutan Zine" userId="0c3b8da9ff15b3e2" providerId="LiveId" clId="{2D5CDF22-7B0E-4412-A104-D7A8F08C37A8}" dt="2025-04-13T14:18:52.375" v="179" actId="13926"/>
          <ac:spMkLst>
            <pc:docMk/>
            <pc:sldMk cId="1427754535" sldId="266"/>
            <ac:spMk id="4" creationId="{A5EF6FAA-6BA2-4E1C-59C2-6121B63DF35E}"/>
          </ac:spMkLst>
        </pc:spChg>
        <pc:spChg chg="add">
          <ac:chgData name="Nutan Zine" userId="0c3b8da9ff15b3e2" providerId="LiveId" clId="{2D5CDF22-7B0E-4412-A104-D7A8F08C37A8}" dt="2025-04-13T14:00:19.668" v="3"/>
          <ac:spMkLst>
            <pc:docMk/>
            <pc:sldMk cId="1427754535" sldId="266"/>
            <ac:spMk id="6" creationId="{490AAF53-5D55-D4CB-A6E6-C3866E1BD5C5}"/>
          </ac:spMkLst>
        </pc:spChg>
        <pc:picChg chg="add mod">
          <ac:chgData name="Nutan Zine" userId="0c3b8da9ff15b3e2" providerId="LiveId" clId="{2D5CDF22-7B0E-4412-A104-D7A8F08C37A8}" dt="2025-04-13T14:22:00.965" v="192" actId="14100"/>
          <ac:picMkLst>
            <pc:docMk/>
            <pc:sldMk cId="1427754535" sldId="266"/>
            <ac:picMk id="1027" creationId="{4DF2CCDA-7A55-5378-6B63-1E86D73B91F5}"/>
          </ac:picMkLst>
        </pc:picChg>
        <pc:picChg chg="add mod">
          <ac:chgData name="Nutan Zine" userId="0c3b8da9ff15b3e2" providerId="LiveId" clId="{2D5CDF22-7B0E-4412-A104-D7A8F08C37A8}" dt="2025-04-13T14:22:30.489" v="196" actId="14100"/>
          <ac:picMkLst>
            <pc:docMk/>
            <pc:sldMk cId="1427754535" sldId="266"/>
            <ac:picMk id="1029" creationId="{9C2F26D4-D86C-5392-5229-003DA8767524}"/>
          </ac:picMkLst>
        </pc:picChg>
      </pc:sldChg>
      <pc:sldChg chg="addSp delSp modSp mod">
        <pc:chgData name="Nutan Zine" userId="0c3b8da9ff15b3e2" providerId="LiveId" clId="{2D5CDF22-7B0E-4412-A104-D7A8F08C37A8}" dt="2025-04-13T16:10:43.467" v="785" actId="14100"/>
        <pc:sldMkLst>
          <pc:docMk/>
          <pc:sldMk cId="874393627" sldId="267"/>
        </pc:sldMkLst>
        <pc:picChg chg="add mod">
          <ac:chgData name="Nutan Zine" userId="0c3b8da9ff15b3e2" providerId="LiveId" clId="{2D5CDF22-7B0E-4412-A104-D7A8F08C37A8}" dt="2025-04-13T16:04:40.590" v="762" actId="14100"/>
          <ac:picMkLst>
            <pc:docMk/>
            <pc:sldMk cId="874393627" sldId="267"/>
            <ac:picMk id="4" creationId="{BC257C3E-58C5-3C8E-D6CF-25EF3B5CF31A}"/>
          </ac:picMkLst>
        </pc:picChg>
        <pc:picChg chg="add del mod">
          <ac:chgData name="Nutan Zine" userId="0c3b8da9ff15b3e2" providerId="LiveId" clId="{2D5CDF22-7B0E-4412-A104-D7A8F08C37A8}" dt="2025-04-13T16:10:07.255" v="777" actId="478"/>
          <ac:picMkLst>
            <pc:docMk/>
            <pc:sldMk cId="874393627" sldId="267"/>
            <ac:picMk id="5" creationId="{95910441-2593-FFFA-7C70-32509AA012D2}"/>
          </ac:picMkLst>
        </pc:picChg>
        <pc:picChg chg="add mod">
          <ac:chgData name="Nutan Zine" userId="0c3b8da9ff15b3e2" providerId="LiveId" clId="{2D5CDF22-7B0E-4412-A104-D7A8F08C37A8}" dt="2025-04-13T16:10:39.679" v="784" actId="14100"/>
          <ac:picMkLst>
            <pc:docMk/>
            <pc:sldMk cId="874393627" sldId="267"/>
            <ac:picMk id="11266" creationId="{73D0506F-A731-7650-AD8F-41CBF018C111}"/>
          </ac:picMkLst>
        </pc:picChg>
        <pc:picChg chg="add del mod">
          <ac:chgData name="Nutan Zine" userId="0c3b8da9ff15b3e2" providerId="LiveId" clId="{2D5CDF22-7B0E-4412-A104-D7A8F08C37A8}" dt="2025-04-13T16:10:07.255" v="777" actId="478"/>
          <ac:picMkLst>
            <pc:docMk/>
            <pc:sldMk cId="874393627" sldId="267"/>
            <ac:picMk id="11268" creationId="{79EE930C-3EE9-5CAC-6CE1-60E044796AC2}"/>
          </ac:picMkLst>
        </pc:picChg>
        <pc:picChg chg="add mod">
          <ac:chgData name="Nutan Zine" userId="0c3b8da9ff15b3e2" providerId="LiveId" clId="{2D5CDF22-7B0E-4412-A104-D7A8F08C37A8}" dt="2025-04-13T16:10:43.467" v="785" actId="14100"/>
          <ac:picMkLst>
            <pc:docMk/>
            <pc:sldMk cId="874393627" sldId="267"/>
            <ac:picMk id="11270" creationId="{A0FDAA97-ABF4-F424-D15D-B2A71BD20DE1}"/>
          </ac:picMkLst>
        </pc:picChg>
      </pc:sldChg>
      <pc:sldChg chg="addSp delSp modSp mod">
        <pc:chgData name="Nutan Zine" userId="0c3b8da9ff15b3e2" providerId="LiveId" clId="{2D5CDF22-7B0E-4412-A104-D7A8F08C37A8}" dt="2025-04-13T16:14:14.591" v="823" actId="478"/>
        <pc:sldMkLst>
          <pc:docMk/>
          <pc:sldMk cId="323147392" sldId="268"/>
        </pc:sldMkLst>
        <pc:picChg chg="add mod">
          <ac:chgData name="Nutan Zine" userId="0c3b8da9ff15b3e2" providerId="LiveId" clId="{2D5CDF22-7B0E-4412-A104-D7A8F08C37A8}" dt="2025-04-13T16:14:10.913" v="818" actId="14100"/>
          <ac:picMkLst>
            <pc:docMk/>
            <pc:sldMk cId="323147392" sldId="268"/>
            <ac:picMk id="4" creationId="{80884CE4-063D-E106-2DC7-96AF71DB7CE2}"/>
          </ac:picMkLst>
        </pc:picChg>
        <pc:picChg chg="add del mod">
          <ac:chgData name="Nutan Zine" userId="0c3b8da9ff15b3e2" providerId="LiveId" clId="{2D5CDF22-7B0E-4412-A104-D7A8F08C37A8}" dt="2025-04-13T16:14:14.591" v="823" actId="478"/>
          <ac:picMkLst>
            <pc:docMk/>
            <pc:sldMk cId="323147392" sldId="268"/>
            <ac:picMk id="12290" creationId="{3D164E61-32A3-C1D5-025D-76DFC52103E6}"/>
          </ac:picMkLst>
        </pc:picChg>
        <pc:picChg chg="add del mod">
          <ac:chgData name="Nutan Zine" userId="0c3b8da9ff15b3e2" providerId="LiveId" clId="{2D5CDF22-7B0E-4412-A104-D7A8F08C37A8}" dt="2025-04-13T16:14:13.329" v="822" actId="14100"/>
          <ac:picMkLst>
            <pc:docMk/>
            <pc:sldMk cId="323147392" sldId="268"/>
            <ac:picMk id="12292" creationId="{83F96922-DD22-8142-9A33-41501165DEB8}"/>
          </ac:picMkLst>
        </pc:picChg>
      </pc:sldChg>
      <pc:sldChg chg="addSp modSp mod">
        <pc:chgData name="Nutan Zine" userId="0c3b8da9ff15b3e2" providerId="LiveId" clId="{2D5CDF22-7B0E-4412-A104-D7A8F08C37A8}" dt="2025-04-13T16:45:11.953" v="996" actId="14100"/>
        <pc:sldMkLst>
          <pc:docMk/>
          <pc:sldMk cId="611511698" sldId="269"/>
        </pc:sldMkLst>
        <pc:picChg chg="add mod">
          <ac:chgData name="Nutan Zine" userId="0c3b8da9ff15b3e2" providerId="LiveId" clId="{2D5CDF22-7B0E-4412-A104-D7A8F08C37A8}" dt="2025-04-13T16:43:59.837" v="987" actId="14100"/>
          <ac:picMkLst>
            <pc:docMk/>
            <pc:sldMk cId="611511698" sldId="269"/>
            <ac:picMk id="4" creationId="{814CADC8-3035-D615-58AF-B97E2811BA47}"/>
          </ac:picMkLst>
        </pc:picChg>
        <pc:picChg chg="add mod">
          <ac:chgData name="Nutan Zine" userId="0c3b8da9ff15b3e2" providerId="LiveId" clId="{2D5CDF22-7B0E-4412-A104-D7A8F08C37A8}" dt="2025-04-13T16:44:43.628" v="991" actId="14100"/>
          <ac:picMkLst>
            <pc:docMk/>
            <pc:sldMk cId="611511698" sldId="269"/>
            <ac:picMk id="19458" creationId="{19A4FEA6-2B58-A5A8-F6A5-739353623926}"/>
          </ac:picMkLst>
        </pc:picChg>
        <pc:picChg chg="add mod">
          <ac:chgData name="Nutan Zine" userId="0c3b8da9ff15b3e2" providerId="LiveId" clId="{2D5CDF22-7B0E-4412-A104-D7A8F08C37A8}" dt="2025-04-13T16:45:11.953" v="996" actId="14100"/>
          <ac:picMkLst>
            <pc:docMk/>
            <pc:sldMk cId="611511698" sldId="269"/>
            <ac:picMk id="19460" creationId="{B50444D3-F498-D782-D783-ACC765FCACF6}"/>
          </ac:picMkLst>
        </pc:picChg>
      </pc:sldChg>
      <pc:sldChg chg="addSp delSp modSp mod">
        <pc:chgData name="Nutan Zine" userId="0c3b8da9ff15b3e2" providerId="LiveId" clId="{2D5CDF22-7B0E-4412-A104-D7A8F08C37A8}" dt="2025-04-13T16:43:19.967" v="980" actId="14100"/>
        <pc:sldMkLst>
          <pc:docMk/>
          <pc:sldMk cId="3486774907" sldId="270"/>
        </pc:sldMkLst>
        <pc:picChg chg="add mod">
          <ac:chgData name="Nutan Zine" userId="0c3b8da9ff15b3e2" providerId="LiveId" clId="{2D5CDF22-7B0E-4412-A104-D7A8F08C37A8}" dt="2025-04-13T16:41:29.328" v="959" actId="14100"/>
          <ac:picMkLst>
            <pc:docMk/>
            <pc:sldMk cId="3486774907" sldId="270"/>
            <ac:picMk id="4" creationId="{27DC6B98-D363-6366-8EB3-4730DBA3C2B3}"/>
          </ac:picMkLst>
        </pc:picChg>
        <pc:picChg chg="add del mod">
          <ac:chgData name="Nutan Zine" userId="0c3b8da9ff15b3e2" providerId="LiveId" clId="{2D5CDF22-7B0E-4412-A104-D7A8F08C37A8}" dt="2025-04-13T16:42:09.122" v="966" actId="478"/>
          <ac:picMkLst>
            <pc:docMk/>
            <pc:sldMk cId="3486774907" sldId="270"/>
            <ac:picMk id="18434" creationId="{023EE42C-0DAC-7BB9-6C6D-7E42C3215A60}"/>
          </ac:picMkLst>
        </pc:picChg>
        <pc:picChg chg="add mod">
          <ac:chgData name="Nutan Zine" userId="0c3b8da9ff15b3e2" providerId="LiveId" clId="{2D5CDF22-7B0E-4412-A104-D7A8F08C37A8}" dt="2025-04-13T16:42:40.526" v="972" actId="14100"/>
          <ac:picMkLst>
            <pc:docMk/>
            <pc:sldMk cId="3486774907" sldId="270"/>
            <ac:picMk id="18436" creationId="{7634E0FC-57C1-989D-ACD3-34CEAE78DCB7}"/>
          </ac:picMkLst>
        </pc:picChg>
        <pc:picChg chg="add mod">
          <ac:chgData name="Nutan Zine" userId="0c3b8da9ff15b3e2" providerId="LiveId" clId="{2D5CDF22-7B0E-4412-A104-D7A8F08C37A8}" dt="2025-04-13T16:43:19.967" v="980" actId="14100"/>
          <ac:picMkLst>
            <pc:docMk/>
            <pc:sldMk cId="3486774907" sldId="270"/>
            <ac:picMk id="18438" creationId="{9C990174-15B8-67CC-1ACE-8DC44A8B4836}"/>
          </ac:picMkLst>
        </pc:picChg>
      </pc:sldChg>
      <pc:sldChg chg="addSp modSp mod">
        <pc:chgData name="Nutan Zine" userId="0c3b8da9ff15b3e2" providerId="LiveId" clId="{2D5CDF22-7B0E-4412-A104-D7A8F08C37A8}" dt="2025-04-13T16:40:53.826" v="954" actId="14100"/>
        <pc:sldMkLst>
          <pc:docMk/>
          <pc:sldMk cId="777999609" sldId="271"/>
        </pc:sldMkLst>
        <pc:picChg chg="add mod">
          <ac:chgData name="Nutan Zine" userId="0c3b8da9ff15b3e2" providerId="LiveId" clId="{2D5CDF22-7B0E-4412-A104-D7A8F08C37A8}" dt="2025-04-13T16:39:40.460" v="940" actId="14100"/>
          <ac:picMkLst>
            <pc:docMk/>
            <pc:sldMk cId="777999609" sldId="271"/>
            <ac:picMk id="4" creationId="{199E31C6-A1E1-CA26-BCA3-38859B57C0A7}"/>
          </ac:picMkLst>
        </pc:picChg>
        <pc:picChg chg="add mod">
          <ac:chgData name="Nutan Zine" userId="0c3b8da9ff15b3e2" providerId="LiveId" clId="{2D5CDF22-7B0E-4412-A104-D7A8F08C37A8}" dt="2025-04-13T16:40:12.085" v="946" actId="14100"/>
          <ac:picMkLst>
            <pc:docMk/>
            <pc:sldMk cId="777999609" sldId="271"/>
            <ac:picMk id="17410" creationId="{601E6856-2BE2-5FFF-F2A4-BFDEC2559075}"/>
          </ac:picMkLst>
        </pc:picChg>
        <pc:picChg chg="add mod">
          <ac:chgData name="Nutan Zine" userId="0c3b8da9ff15b3e2" providerId="LiveId" clId="{2D5CDF22-7B0E-4412-A104-D7A8F08C37A8}" dt="2025-04-13T16:40:53.826" v="954" actId="14100"/>
          <ac:picMkLst>
            <pc:docMk/>
            <pc:sldMk cId="777999609" sldId="271"/>
            <ac:picMk id="17412" creationId="{75D5C5DB-02A9-7408-A1E5-D3B95C4217BC}"/>
          </ac:picMkLst>
        </pc:picChg>
      </pc:sldChg>
      <pc:sldChg chg="addSp modSp mod">
        <pc:chgData name="Nutan Zine" userId="0c3b8da9ff15b3e2" providerId="LiveId" clId="{2D5CDF22-7B0E-4412-A104-D7A8F08C37A8}" dt="2025-04-13T16:38:44.044" v="933" actId="14100"/>
        <pc:sldMkLst>
          <pc:docMk/>
          <pc:sldMk cId="625520775" sldId="272"/>
        </pc:sldMkLst>
        <pc:picChg chg="add mod">
          <ac:chgData name="Nutan Zine" userId="0c3b8da9ff15b3e2" providerId="LiveId" clId="{2D5CDF22-7B0E-4412-A104-D7A8F08C37A8}" dt="2025-04-13T16:37:33.504" v="923" actId="14100"/>
          <ac:picMkLst>
            <pc:docMk/>
            <pc:sldMk cId="625520775" sldId="272"/>
            <ac:picMk id="4" creationId="{A0706BFD-62CA-90ED-31D7-2F06F70B983A}"/>
          </ac:picMkLst>
        </pc:picChg>
        <pc:picChg chg="add mod">
          <ac:chgData name="Nutan Zine" userId="0c3b8da9ff15b3e2" providerId="LiveId" clId="{2D5CDF22-7B0E-4412-A104-D7A8F08C37A8}" dt="2025-04-13T16:38:01.068" v="927" actId="14100"/>
          <ac:picMkLst>
            <pc:docMk/>
            <pc:sldMk cId="625520775" sldId="272"/>
            <ac:picMk id="16386" creationId="{16780F4C-C022-FC57-9E73-5189249B0F85}"/>
          </ac:picMkLst>
        </pc:picChg>
        <pc:picChg chg="add mod">
          <ac:chgData name="Nutan Zine" userId="0c3b8da9ff15b3e2" providerId="LiveId" clId="{2D5CDF22-7B0E-4412-A104-D7A8F08C37A8}" dt="2025-04-13T16:38:44.044" v="933" actId="14100"/>
          <ac:picMkLst>
            <pc:docMk/>
            <pc:sldMk cId="625520775" sldId="272"/>
            <ac:picMk id="16388" creationId="{B09F7796-1469-4481-A8D2-2533B977B7BF}"/>
          </ac:picMkLst>
        </pc:picChg>
      </pc:sldChg>
      <pc:sldChg chg="addSp modSp mod">
        <pc:chgData name="Nutan Zine" userId="0c3b8da9ff15b3e2" providerId="LiveId" clId="{2D5CDF22-7B0E-4412-A104-D7A8F08C37A8}" dt="2025-04-13T16:36:44.448" v="917" actId="14100"/>
        <pc:sldMkLst>
          <pc:docMk/>
          <pc:sldMk cId="1498975103" sldId="273"/>
        </pc:sldMkLst>
        <pc:picChg chg="add mod">
          <ac:chgData name="Nutan Zine" userId="0c3b8da9ff15b3e2" providerId="LiveId" clId="{2D5CDF22-7B0E-4412-A104-D7A8F08C37A8}" dt="2025-04-13T16:35:14.451" v="902" actId="14100"/>
          <ac:picMkLst>
            <pc:docMk/>
            <pc:sldMk cId="1498975103" sldId="273"/>
            <ac:picMk id="4" creationId="{A82BD03E-0E8C-84A2-EB8E-DBBEB8D43A87}"/>
          </ac:picMkLst>
        </pc:picChg>
        <pc:picChg chg="add mod">
          <ac:chgData name="Nutan Zine" userId="0c3b8da9ff15b3e2" providerId="LiveId" clId="{2D5CDF22-7B0E-4412-A104-D7A8F08C37A8}" dt="2025-04-13T16:36:41.114" v="916" actId="14100"/>
          <ac:picMkLst>
            <pc:docMk/>
            <pc:sldMk cId="1498975103" sldId="273"/>
            <ac:picMk id="15362" creationId="{7C9C646D-D630-AB03-BB88-6B632146E7BC}"/>
          </ac:picMkLst>
        </pc:picChg>
        <pc:picChg chg="add mod">
          <ac:chgData name="Nutan Zine" userId="0c3b8da9ff15b3e2" providerId="LiveId" clId="{2D5CDF22-7B0E-4412-A104-D7A8F08C37A8}" dt="2025-04-13T16:36:44.448" v="917" actId="14100"/>
          <ac:picMkLst>
            <pc:docMk/>
            <pc:sldMk cId="1498975103" sldId="273"/>
            <ac:picMk id="15364" creationId="{42F0CB59-1F1E-12B3-F38E-B0CD0BDA533A}"/>
          </ac:picMkLst>
        </pc:picChg>
      </pc:sldChg>
      <pc:sldChg chg="addSp delSp modSp mod">
        <pc:chgData name="Nutan Zine" userId="0c3b8da9ff15b3e2" providerId="LiveId" clId="{2D5CDF22-7B0E-4412-A104-D7A8F08C37A8}" dt="2025-04-13T16:34:35.239" v="896" actId="14100"/>
        <pc:sldMkLst>
          <pc:docMk/>
          <pc:sldMk cId="2689985232" sldId="274"/>
        </pc:sldMkLst>
        <pc:picChg chg="add mod">
          <ac:chgData name="Nutan Zine" userId="0c3b8da9ff15b3e2" providerId="LiveId" clId="{2D5CDF22-7B0E-4412-A104-D7A8F08C37A8}" dt="2025-04-13T16:31:34.343" v="871" actId="14100"/>
          <ac:picMkLst>
            <pc:docMk/>
            <pc:sldMk cId="2689985232" sldId="274"/>
            <ac:picMk id="4" creationId="{4DFBABB8-E3BE-35AE-71E4-CDDD4BABEA1B}"/>
          </ac:picMkLst>
        </pc:picChg>
        <pc:picChg chg="add mod">
          <ac:chgData name="Nutan Zine" userId="0c3b8da9ff15b3e2" providerId="LiveId" clId="{2D5CDF22-7B0E-4412-A104-D7A8F08C37A8}" dt="2025-04-13T16:34:28.902" v="894" actId="14100"/>
          <ac:picMkLst>
            <pc:docMk/>
            <pc:sldMk cId="2689985232" sldId="274"/>
            <ac:picMk id="14338" creationId="{AC848CD3-C8B5-C6E2-1AB4-DA4484A44548}"/>
          </ac:picMkLst>
        </pc:picChg>
        <pc:picChg chg="add del mod">
          <ac:chgData name="Nutan Zine" userId="0c3b8da9ff15b3e2" providerId="LiveId" clId="{2D5CDF22-7B0E-4412-A104-D7A8F08C37A8}" dt="2025-04-13T16:33:27.496" v="887" actId="478"/>
          <ac:picMkLst>
            <pc:docMk/>
            <pc:sldMk cId="2689985232" sldId="274"/>
            <ac:picMk id="14340" creationId="{25E3E168-66E8-D653-4361-D81DFC84E59B}"/>
          </ac:picMkLst>
        </pc:picChg>
        <pc:picChg chg="add mod">
          <ac:chgData name="Nutan Zine" userId="0c3b8da9ff15b3e2" providerId="LiveId" clId="{2D5CDF22-7B0E-4412-A104-D7A8F08C37A8}" dt="2025-04-13T16:34:35.239" v="896" actId="14100"/>
          <ac:picMkLst>
            <pc:docMk/>
            <pc:sldMk cId="2689985232" sldId="274"/>
            <ac:picMk id="14342" creationId="{CEB581E5-509E-ABA2-9947-A53E4C43A430}"/>
          </ac:picMkLst>
        </pc:picChg>
      </pc:sldChg>
      <pc:sldChg chg="addSp delSp modSp mod">
        <pc:chgData name="Nutan Zine" userId="0c3b8da9ff15b3e2" providerId="LiveId" clId="{2D5CDF22-7B0E-4412-A104-D7A8F08C37A8}" dt="2025-04-13T16:19:57.810" v="865" actId="14100"/>
        <pc:sldMkLst>
          <pc:docMk/>
          <pc:sldMk cId="3974692031" sldId="275"/>
        </pc:sldMkLst>
        <pc:picChg chg="add mod">
          <ac:chgData name="Nutan Zine" userId="0c3b8da9ff15b3e2" providerId="LiveId" clId="{2D5CDF22-7B0E-4412-A104-D7A8F08C37A8}" dt="2025-04-13T16:15:16.063" v="833" actId="14100"/>
          <ac:picMkLst>
            <pc:docMk/>
            <pc:sldMk cId="3974692031" sldId="275"/>
            <ac:picMk id="4" creationId="{469C7E92-18D2-612B-0A08-61DE1FF86EFC}"/>
          </ac:picMkLst>
        </pc:picChg>
        <pc:picChg chg="mod">
          <ac:chgData name="Nutan Zine" userId="0c3b8da9ff15b3e2" providerId="LiveId" clId="{2D5CDF22-7B0E-4412-A104-D7A8F08C37A8}" dt="2025-04-13T16:16:04.408" v="841" actId="14100"/>
          <ac:picMkLst>
            <pc:docMk/>
            <pc:sldMk cId="3974692031" sldId="275"/>
            <ac:picMk id="5" creationId="{F6D914B0-3606-AA62-92BC-F4DE02438532}"/>
          </ac:picMkLst>
        </pc:picChg>
        <pc:picChg chg="add mod">
          <ac:chgData name="Nutan Zine" userId="0c3b8da9ff15b3e2" providerId="LiveId" clId="{2D5CDF22-7B0E-4412-A104-D7A8F08C37A8}" dt="2025-04-13T16:16:35.033" v="848" actId="14100"/>
          <ac:picMkLst>
            <pc:docMk/>
            <pc:sldMk cId="3974692031" sldId="275"/>
            <ac:picMk id="13314" creationId="{90FADAB6-E420-6CF2-5B95-051407987325}"/>
          </ac:picMkLst>
        </pc:picChg>
        <pc:picChg chg="add mod">
          <ac:chgData name="Nutan Zine" userId="0c3b8da9ff15b3e2" providerId="LiveId" clId="{2D5CDF22-7B0E-4412-A104-D7A8F08C37A8}" dt="2025-04-13T16:16:04.408" v="841" actId="14100"/>
          <ac:picMkLst>
            <pc:docMk/>
            <pc:sldMk cId="3974692031" sldId="275"/>
            <ac:picMk id="13316" creationId="{15FDB4C3-2E07-CFD1-D570-C9DC1B1296D5}"/>
          </ac:picMkLst>
        </pc:picChg>
        <pc:picChg chg="add del mod">
          <ac:chgData name="Nutan Zine" userId="0c3b8da9ff15b3e2" providerId="LiveId" clId="{2D5CDF22-7B0E-4412-A104-D7A8F08C37A8}" dt="2025-04-13T16:16:48.225" v="852" actId="478"/>
          <ac:picMkLst>
            <pc:docMk/>
            <pc:sldMk cId="3974692031" sldId="275"/>
            <ac:picMk id="13318" creationId="{5A0DA053-C88A-82AF-3592-54DEFF7E4186}"/>
          </ac:picMkLst>
        </pc:picChg>
        <pc:picChg chg="add del mod">
          <ac:chgData name="Nutan Zine" userId="0c3b8da9ff15b3e2" providerId="LiveId" clId="{2D5CDF22-7B0E-4412-A104-D7A8F08C37A8}" dt="2025-04-13T16:17:58.433" v="860" actId="478"/>
          <ac:picMkLst>
            <pc:docMk/>
            <pc:sldMk cId="3974692031" sldId="275"/>
            <ac:picMk id="13320" creationId="{B39B4CFF-F9BE-73A5-57B7-7634683F0251}"/>
          </ac:picMkLst>
        </pc:picChg>
        <pc:picChg chg="add mod">
          <ac:chgData name="Nutan Zine" userId="0c3b8da9ff15b3e2" providerId="LiveId" clId="{2D5CDF22-7B0E-4412-A104-D7A8F08C37A8}" dt="2025-04-13T16:19:57.810" v="865" actId="14100"/>
          <ac:picMkLst>
            <pc:docMk/>
            <pc:sldMk cId="3974692031" sldId="275"/>
            <ac:picMk id="13322" creationId="{41215030-CFBE-8D90-9201-01310E900121}"/>
          </ac:picMkLst>
        </pc:picChg>
      </pc:sldChg>
      <pc:sldChg chg="addSp modSp mod">
        <pc:chgData name="Nutan Zine" userId="0c3b8da9ff15b3e2" providerId="LiveId" clId="{2D5CDF22-7B0E-4412-A104-D7A8F08C37A8}" dt="2025-04-13T14:39:04.304" v="398" actId="14100"/>
        <pc:sldMkLst>
          <pc:docMk/>
          <pc:sldMk cId="4037134556" sldId="276"/>
        </pc:sldMkLst>
        <pc:spChg chg="mod">
          <ac:chgData name="Nutan Zine" userId="0c3b8da9ff15b3e2" providerId="LiveId" clId="{2D5CDF22-7B0E-4412-A104-D7A8F08C37A8}" dt="2025-04-13T14:35:02.899" v="360" actId="255"/>
          <ac:spMkLst>
            <pc:docMk/>
            <pc:sldMk cId="4037134556" sldId="276"/>
            <ac:spMk id="2" creationId="{36377722-36C9-F810-84E0-6E8EFC84DBC7}"/>
          </ac:spMkLst>
        </pc:spChg>
        <pc:spChg chg="add mod">
          <ac:chgData name="Nutan Zine" userId="0c3b8da9ff15b3e2" providerId="LiveId" clId="{2D5CDF22-7B0E-4412-A104-D7A8F08C37A8}" dt="2025-04-13T14:34:26.293" v="358" actId="14100"/>
          <ac:spMkLst>
            <pc:docMk/>
            <pc:sldMk cId="4037134556" sldId="276"/>
            <ac:spMk id="4" creationId="{7C310A61-0F35-6928-21F4-039C5C7B64D3}"/>
          </ac:spMkLst>
        </pc:spChg>
        <pc:picChg chg="add mod">
          <ac:chgData name="Nutan Zine" userId="0c3b8da9ff15b3e2" providerId="LiveId" clId="{2D5CDF22-7B0E-4412-A104-D7A8F08C37A8}" dt="2025-04-13T14:36:17.508" v="372" actId="14100"/>
          <ac:picMkLst>
            <pc:docMk/>
            <pc:sldMk cId="4037134556" sldId="276"/>
            <ac:picMk id="2050" creationId="{D740CAAA-7A00-C9FE-99C9-9B325AF04468}"/>
          </ac:picMkLst>
        </pc:picChg>
        <pc:picChg chg="add mod">
          <ac:chgData name="Nutan Zine" userId="0c3b8da9ff15b3e2" providerId="LiveId" clId="{2D5CDF22-7B0E-4412-A104-D7A8F08C37A8}" dt="2025-04-13T14:37:05.737" v="381" actId="14100"/>
          <ac:picMkLst>
            <pc:docMk/>
            <pc:sldMk cId="4037134556" sldId="276"/>
            <ac:picMk id="2052" creationId="{6A530176-C939-1DEE-8D16-579370F5E79B}"/>
          </ac:picMkLst>
        </pc:picChg>
        <pc:picChg chg="add mod">
          <ac:chgData name="Nutan Zine" userId="0c3b8da9ff15b3e2" providerId="LiveId" clId="{2D5CDF22-7B0E-4412-A104-D7A8F08C37A8}" dt="2025-04-13T14:39:04.304" v="398" actId="14100"/>
          <ac:picMkLst>
            <pc:docMk/>
            <pc:sldMk cId="4037134556" sldId="276"/>
            <ac:picMk id="2054" creationId="{82BB72C4-B24E-3880-821F-57D832F614B7}"/>
          </ac:picMkLst>
        </pc:picChg>
      </pc:sldChg>
      <pc:sldChg chg="addSp modSp mod">
        <pc:chgData name="Nutan Zine" userId="0c3b8da9ff15b3e2" providerId="LiveId" clId="{2D5CDF22-7B0E-4412-A104-D7A8F08C37A8}" dt="2025-04-13T16:03:23.442" v="755" actId="14100"/>
        <pc:sldMkLst>
          <pc:docMk/>
          <pc:sldMk cId="701454155" sldId="277"/>
        </pc:sldMkLst>
        <pc:picChg chg="add mod">
          <ac:chgData name="Nutan Zine" userId="0c3b8da9ff15b3e2" providerId="LiveId" clId="{2D5CDF22-7B0E-4412-A104-D7A8F08C37A8}" dt="2025-04-13T16:03:18.198" v="753" actId="14100"/>
          <ac:picMkLst>
            <pc:docMk/>
            <pc:sldMk cId="701454155" sldId="277"/>
            <ac:picMk id="4" creationId="{9A570F28-417F-E486-8C63-205318F2AFFB}"/>
          </ac:picMkLst>
        </pc:picChg>
        <pc:picChg chg="add mod">
          <ac:chgData name="Nutan Zine" userId="0c3b8da9ff15b3e2" providerId="LiveId" clId="{2D5CDF22-7B0E-4412-A104-D7A8F08C37A8}" dt="2025-04-13T16:03:23.442" v="755" actId="14100"/>
          <ac:picMkLst>
            <pc:docMk/>
            <pc:sldMk cId="701454155" sldId="277"/>
            <ac:picMk id="10242" creationId="{C8C287C0-75C9-557F-1279-6AC2C95C58AD}"/>
          </ac:picMkLst>
        </pc:picChg>
      </pc:sldChg>
      <pc:sldChg chg="addSp modSp mod">
        <pc:chgData name="Nutan Zine" userId="0c3b8da9ff15b3e2" providerId="LiveId" clId="{2D5CDF22-7B0E-4412-A104-D7A8F08C37A8}" dt="2025-04-13T15:54:34.384" v="704" actId="14100"/>
        <pc:sldMkLst>
          <pc:docMk/>
          <pc:sldMk cId="60396678" sldId="278"/>
        </pc:sldMkLst>
        <pc:picChg chg="add mod">
          <ac:chgData name="Nutan Zine" userId="0c3b8da9ff15b3e2" providerId="LiveId" clId="{2D5CDF22-7B0E-4412-A104-D7A8F08C37A8}" dt="2025-04-13T15:53:34.106" v="689" actId="14100"/>
          <ac:picMkLst>
            <pc:docMk/>
            <pc:sldMk cId="60396678" sldId="278"/>
            <ac:picMk id="4" creationId="{E554A802-8B1D-3243-FBF6-CA2C9531631A}"/>
          </ac:picMkLst>
        </pc:picChg>
        <pc:picChg chg="add mod">
          <ac:chgData name="Nutan Zine" userId="0c3b8da9ff15b3e2" providerId="LiveId" clId="{2D5CDF22-7B0E-4412-A104-D7A8F08C37A8}" dt="2025-04-13T15:53:51.134" v="694" actId="14100"/>
          <ac:picMkLst>
            <pc:docMk/>
            <pc:sldMk cId="60396678" sldId="278"/>
            <ac:picMk id="9218" creationId="{3E17364E-BEAE-55CB-A73A-9B94465B645B}"/>
          </ac:picMkLst>
        </pc:picChg>
        <pc:picChg chg="add mod">
          <ac:chgData name="Nutan Zine" userId="0c3b8da9ff15b3e2" providerId="LiveId" clId="{2D5CDF22-7B0E-4412-A104-D7A8F08C37A8}" dt="2025-04-13T15:54:34.384" v="704" actId="14100"/>
          <ac:picMkLst>
            <pc:docMk/>
            <pc:sldMk cId="60396678" sldId="278"/>
            <ac:picMk id="9220" creationId="{A69524C9-26C8-B68B-04C1-FCE8D1E55E7E}"/>
          </ac:picMkLst>
        </pc:picChg>
      </pc:sldChg>
      <pc:sldChg chg="addSp modSp mod">
        <pc:chgData name="Nutan Zine" userId="0c3b8da9ff15b3e2" providerId="LiveId" clId="{2D5CDF22-7B0E-4412-A104-D7A8F08C37A8}" dt="2025-04-13T15:52:15.606" v="680" actId="14100"/>
        <pc:sldMkLst>
          <pc:docMk/>
          <pc:sldMk cId="1436769481" sldId="279"/>
        </pc:sldMkLst>
        <pc:picChg chg="add mod">
          <ac:chgData name="Nutan Zine" userId="0c3b8da9ff15b3e2" providerId="LiveId" clId="{2D5CDF22-7B0E-4412-A104-D7A8F08C37A8}" dt="2025-04-13T15:51:58.966" v="675" actId="14100"/>
          <ac:picMkLst>
            <pc:docMk/>
            <pc:sldMk cId="1436769481" sldId="279"/>
            <ac:picMk id="4" creationId="{0DC57DFC-86E8-BDE7-F413-4DCBC9A49F54}"/>
          </ac:picMkLst>
        </pc:picChg>
        <pc:picChg chg="add mod">
          <ac:chgData name="Nutan Zine" userId="0c3b8da9ff15b3e2" providerId="LiveId" clId="{2D5CDF22-7B0E-4412-A104-D7A8F08C37A8}" dt="2025-04-13T15:52:15.606" v="680" actId="14100"/>
          <ac:picMkLst>
            <pc:docMk/>
            <pc:sldMk cId="1436769481" sldId="279"/>
            <ac:picMk id="8194" creationId="{953B2184-C1AF-E40D-3075-D3B030D11368}"/>
          </ac:picMkLst>
        </pc:picChg>
      </pc:sldChg>
      <pc:sldChg chg="addSp modSp mod">
        <pc:chgData name="Nutan Zine" userId="0c3b8da9ff15b3e2" providerId="LiveId" clId="{2D5CDF22-7B0E-4412-A104-D7A8F08C37A8}" dt="2025-04-13T15:47:36.163" v="659" actId="14100"/>
        <pc:sldMkLst>
          <pc:docMk/>
          <pc:sldMk cId="1269875436" sldId="280"/>
        </pc:sldMkLst>
        <pc:picChg chg="add mod">
          <ac:chgData name="Nutan Zine" userId="0c3b8da9ff15b3e2" providerId="LiveId" clId="{2D5CDF22-7B0E-4412-A104-D7A8F08C37A8}" dt="2025-04-13T15:47:31.343" v="658" actId="14100"/>
          <ac:picMkLst>
            <pc:docMk/>
            <pc:sldMk cId="1269875436" sldId="280"/>
            <ac:picMk id="4" creationId="{17FC5C8F-F72B-7692-42FA-1F3A39D8776E}"/>
          </ac:picMkLst>
        </pc:picChg>
        <pc:picChg chg="add mod">
          <ac:chgData name="Nutan Zine" userId="0c3b8da9ff15b3e2" providerId="LiveId" clId="{2D5CDF22-7B0E-4412-A104-D7A8F08C37A8}" dt="2025-04-13T15:47:36.163" v="659" actId="14100"/>
          <ac:picMkLst>
            <pc:docMk/>
            <pc:sldMk cId="1269875436" sldId="280"/>
            <ac:picMk id="7170" creationId="{19D285E8-2F85-03FE-8B99-63FA76E817D6}"/>
          </ac:picMkLst>
        </pc:picChg>
      </pc:sldChg>
      <pc:sldChg chg="addSp delSp modSp mod">
        <pc:chgData name="Nutan Zine" userId="0c3b8da9ff15b3e2" providerId="LiveId" clId="{2D5CDF22-7B0E-4412-A104-D7A8F08C37A8}" dt="2025-04-13T15:50:48.886" v="670" actId="14100"/>
        <pc:sldMkLst>
          <pc:docMk/>
          <pc:sldMk cId="2914499795" sldId="281"/>
        </pc:sldMkLst>
        <pc:picChg chg="add mod">
          <ac:chgData name="Nutan Zine" userId="0c3b8da9ff15b3e2" providerId="LiveId" clId="{2D5CDF22-7B0E-4412-A104-D7A8F08C37A8}" dt="2025-04-13T15:50:45.330" v="669" actId="14100"/>
          <ac:picMkLst>
            <pc:docMk/>
            <pc:sldMk cId="2914499795" sldId="281"/>
            <ac:picMk id="4" creationId="{4661C73C-BCBA-EE04-2EC8-6A4FB85BDCD9}"/>
          </ac:picMkLst>
        </pc:picChg>
        <pc:picChg chg="add del mod">
          <ac:chgData name="Nutan Zine" userId="0c3b8da9ff15b3e2" providerId="LiveId" clId="{2D5CDF22-7B0E-4412-A104-D7A8F08C37A8}" dt="2025-04-13T15:47:52.599" v="660" actId="478"/>
          <ac:picMkLst>
            <pc:docMk/>
            <pc:sldMk cId="2914499795" sldId="281"/>
            <ac:picMk id="6146" creationId="{95C92CBB-65AA-D535-6F01-4AA3A77399BA}"/>
          </ac:picMkLst>
        </pc:picChg>
        <pc:picChg chg="add del">
          <ac:chgData name="Nutan Zine" userId="0c3b8da9ff15b3e2" providerId="LiveId" clId="{2D5CDF22-7B0E-4412-A104-D7A8F08C37A8}" dt="2025-04-13T15:49:35.033" v="662" actId="478"/>
          <ac:picMkLst>
            <pc:docMk/>
            <pc:sldMk cId="2914499795" sldId="281"/>
            <ac:picMk id="6148" creationId="{C7E83B78-1A60-D81C-0487-91C084BD12A0}"/>
          </ac:picMkLst>
        </pc:picChg>
        <pc:picChg chg="add mod">
          <ac:chgData name="Nutan Zine" userId="0c3b8da9ff15b3e2" providerId="LiveId" clId="{2D5CDF22-7B0E-4412-A104-D7A8F08C37A8}" dt="2025-04-13T15:50:48.886" v="670" actId="14100"/>
          <ac:picMkLst>
            <pc:docMk/>
            <pc:sldMk cId="2914499795" sldId="281"/>
            <ac:picMk id="6150" creationId="{D5EE8763-410F-4994-C29B-019EF8F4EDB4}"/>
          </ac:picMkLst>
        </pc:picChg>
      </pc:sldChg>
      <pc:sldChg chg="addSp delSp modSp mod">
        <pc:chgData name="Nutan Zine" userId="0c3b8da9ff15b3e2" providerId="LiveId" clId="{2D5CDF22-7B0E-4412-A104-D7A8F08C37A8}" dt="2025-04-13T16:01:43.371" v="740" actId="14100"/>
        <pc:sldMkLst>
          <pc:docMk/>
          <pc:sldMk cId="3449810460" sldId="282"/>
        </pc:sldMkLst>
        <pc:spChg chg="mod">
          <ac:chgData name="Nutan Zine" userId="0c3b8da9ff15b3e2" providerId="LiveId" clId="{2D5CDF22-7B0E-4412-A104-D7A8F08C37A8}" dt="2025-04-13T15:41:29.667" v="624" actId="27636"/>
          <ac:spMkLst>
            <pc:docMk/>
            <pc:sldMk cId="3449810460" sldId="282"/>
            <ac:spMk id="2" creationId="{F64DA60B-5325-97BA-0E43-9AF7ADDE627D}"/>
          </ac:spMkLst>
        </pc:spChg>
        <pc:spChg chg="add del mod">
          <ac:chgData name="Nutan Zine" userId="0c3b8da9ff15b3e2" providerId="LiveId" clId="{2D5CDF22-7B0E-4412-A104-D7A8F08C37A8}" dt="2025-04-13T15:35:08.397" v="563" actId="22"/>
          <ac:spMkLst>
            <pc:docMk/>
            <pc:sldMk cId="3449810460" sldId="282"/>
            <ac:spMk id="6" creationId="{6F72FBB1-ECA4-6F05-F330-812F13A00647}"/>
          </ac:spMkLst>
        </pc:spChg>
        <pc:picChg chg="add mod">
          <ac:chgData name="Nutan Zine" userId="0c3b8da9ff15b3e2" providerId="LiveId" clId="{2D5CDF22-7B0E-4412-A104-D7A8F08C37A8}" dt="2025-04-13T16:00:54.906" v="731" actId="14100"/>
          <ac:picMkLst>
            <pc:docMk/>
            <pc:sldMk cId="3449810460" sldId="282"/>
            <ac:picMk id="7" creationId="{749FD57B-97DA-F5D4-EFCF-2A0F7005273E}"/>
          </ac:picMkLst>
        </pc:picChg>
        <pc:picChg chg="add mod">
          <ac:chgData name="Nutan Zine" userId="0c3b8da9ff15b3e2" providerId="LiveId" clId="{2D5CDF22-7B0E-4412-A104-D7A8F08C37A8}" dt="2025-04-13T16:00:18.590" v="721" actId="14100"/>
          <ac:picMkLst>
            <pc:docMk/>
            <pc:sldMk cId="3449810460" sldId="282"/>
            <ac:picMk id="5122" creationId="{7BBD9302-A793-8CD3-7771-285A539330A1}"/>
          </ac:picMkLst>
        </pc:picChg>
        <pc:picChg chg="add del">
          <ac:chgData name="Nutan Zine" userId="0c3b8da9ff15b3e2" providerId="LiveId" clId="{2D5CDF22-7B0E-4412-A104-D7A8F08C37A8}" dt="2025-04-13T15:59:23.369" v="710" actId="478"/>
          <ac:picMkLst>
            <pc:docMk/>
            <pc:sldMk cId="3449810460" sldId="282"/>
            <ac:picMk id="5124" creationId="{188A6B07-3442-6A14-27D8-AC814EDDE6AE}"/>
          </ac:picMkLst>
        </pc:picChg>
        <pc:picChg chg="add del mod">
          <ac:chgData name="Nutan Zine" userId="0c3b8da9ff15b3e2" providerId="LiveId" clId="{2D5CDF22-7B0E-4412-A104-D7A8F08C37A8}" dt="2025-04-13T16:00:59.597" v="732" actId="478"/>
          <ac:picMkLst>
            <pc:docMk/>
            <pc:sldMk cId="3449810460" sldId="282"/>
            <ac:picMk id="5126" creationId="{D7584919-63D3-E98A-54B8-998F5F8121C7}"/>
          </ac:picMkLst>
        </pc:picChg>
        <pc:picChg chg="add mod">
          <ac:chgData name="Nutan Zine" userId="0c3b8da9ff15b3e2" providerId="LiveId" clId="{2D5CDF22-7B0E-4412-A104-D7A8F08C37A8}" dt="2025-04-13T16:01:43.371" v="740" actId="14100"/>
          <ac:picMkLst>
            <pc:docMk/>
            <pc:sldMk cId="3449810460" sldId="282"/>
            <ac:picMk id="5128" creationId="{C4A5E366-E5D7-5882-CC29-C30CE91514EF}"/>
          </ac:picMkLst>
        </pc:picChg>
      </pc:sldChg>
      <pc:sldChg chg="addSp delSp modSp mod">
        <pc:chgData name="Nutan Zine" userId="0c3b8da9ff15b3e2" providerId="LiveId" clId="{2D5CDF22-7B0E-4412-A104-D7A8F08C37A8}" dt="2025-04-13T15:00:34.276" v="557" actId="14100"/>
        <pc:sldMkLst>
          <pc:docMk/>
          <pc:sldMk cId="3529853500" sldId="283"/>
        </pc:sldMkLst>
        <pc:spChg chg="mod">
          <ac:chgData name="Nutan Zine" userId="0c3b8da9ff15b3e2" providerId="LiveId" clId="{2D5CDF22-7B0E-4412-A104-D7A8F08C37A8}" dt="2025-04-13T14:47:44.507" v="458" actId="14100"/>
          <ac:spMkLst>
            <pc:docMk/>
            <pc:sldMk cId="3529853500" sldId="283"/>
            <ac:spMk id="2" creationId="{A8CAE31D-6B37-327D-174F-1C7184C505F4}"/>
          </ac:spMkLst>
        </pc:spChg>
        <pc:picChg chg="add del mod">
          <ac:chgData name="Nutan Zine" userId="0c3b8da9ff15b3e2" providerId="LiveId" clId="{2D5CDF22-7B0E-4412-A104-D7A8F08C37A8}" dt="2025-04-13T14:55:22.278" v="510" actId="14100"/>
          <ac:picMkLst>
            <pc:docMk/>
            <pc:sldMk cId="3529853500" sldId="283"/>
            <ac:picMk id="4098" creationId="{2382E53F-F428-5A88-DAA2-56BD281B73D6}"/>
          </ac:picMkLst>
        </pc:picChg>
        <pc:picChg chg="add mod">
          <ac:chgData name="Nutan Zine" userId="0c3b8da9ff15b3e2" providerId="LiveId" clId="{2D5CDF22-7B0E-4412-A104-D7A8F08C37A8}" dt="2025-04-13T14:51:29.318" v="472" actId="14100"/>
          <ac:picMkLst>
            <pc:docMk/>
            <pc:sldMk cId="3529853500" sldId="283"/>
            <ac:picMk id="4100" creationId="{F520F6DA-81C4-DF87-FBAE-128617C5002F}"/>
          </ac:picMkLst>
        </pc:picChg>
        <pc:picChg chg="add del mod">
          <ac:chgData name="Nutan Zine" userId="0c3b8da9ff15b3e2" providerId="LiveId" clId="{2D5CDF22-7B0E-4412-A104-D7A8F08C37A8}" dt="2025-04-13T14:52:51.414" v="479" actId="478"/>
          <ac:picMkLst>
            <pc:docMk/>
            <pc:sldMk cId="3529853500" sldId="283"/>
            <ac:picMk id="4102" creationId="{0BB64103-98A2-68EC-287F-4A8D18A86DC4}"/>
          </ac:picMkLst>
        </pc:picChg>
        <pc:picChg chg="add del mod">
          <ac:chgData name="Nutan Zine" userId="0c3b8da9ff15b3e2" providerId="LiveId" clId="{2D5CDF22-7B0E-4412-A104-D7A8F08C37A8}" dt="2025-04-13T14:55:28.124" v="511" actId="478"/>
          <ac:picMkLst>
            <pc:docMk/>
            <pc:sldMk cId="3529853500" sldId="283"/>
            <ac:picMk id="4104" creationId="{B9D3FF80-7614-6CA7-9B35-7E70B598291D}"/>
          </ac:picMkLst>
        </pc:picChg>
        <pc:picChg chg="add del mod">
          <ac:chgData name="Nutan Zine" userId="0c3b8da9ff15b3e2" providerId="LiveId" clId="{2D5CDF22-7B0E-4412-A104-D7A8F08C37A8}" dt="2025-04-13T14:55:22.278" v="510" actId="14100"/>
          <ac:picMkLst>
            <pc:docMk/>
            <pc:sldMk cId="3529853500" sldId="283"/>
            <ac:picMk id="4106" creationId="{B170FAFE-8EA8-CEFE-110C-3519D1704241}"/>
          </ac:picMkLst>
        </pc:picChg>
        <pc:picChg chg="add mod">
          <ac:chgData name="Nutan Zine" userId="0c3b8da9ff15b3e2" providerId="LiveId" clId="{2D5CDF22-7B0E-4412-A104-D7A8F08C37A8}" dt="2025-04-13T14:55:17.522" v="506" actId="14100"/>
          <ac:picMkLst>
            <pc:docMk/>
            <pc:sldMk cId="3529853500" sldId="283"/>
            <ac:picMk id="4108" creationId="{095B73B9-FB7B-B99B-2E05-4E6917C04619}"/>
          </ac:picMkLst>
        </pc:picChg>
        <pc:picChg chg="add mod">
          <ac:chgData name="Nutan Zine" userId="0c3b8da9ff15b3e2" providerId="LiveId" clId="{2D5CDF22-7B0E-4412-A104-D7A8F08C37A8}" dt="2025-04-13T14:55:51.771" v="517" actId="14100"/>
          <ac:picMkLst>
            <pc:docMk/>
            <pc:sldMk cId="3529853500" sldId="283"/>
            <ac:picMk id="4110" creationId="{B40C69F7-D8D3-463E-D415-7593C1EB9801}"/>
          </ac:picMkLst>
        </pc:picChg>
        <pc:picChg chg="add del mod">
          <ac:chgData name="Nutan Zine" userId="0c3b8da9ff15b3e2" providerId="LiveId" clId="{2D5CDF22-7B0E-4412-A104-D7A8F08C37A8}" dt="2025-04-13T14:57:28.293" v="522" actId="478"/>
          <ac:picMkLst>
            <pc:docMk/>
            <pc:sldMk cId="3529853500" sldId="283"/>
            <ac:picMk id="4112" creationId="{F6A0FEF3-B94F-DA23-971F-1EFB730F5F0F}"/>
          </ac:picMkLst>
        </pc:picChg>
        <pc:picChg chg="add mod">
          <ac:chgData name="Nutan Zine" userId="0c3b8da9ff15b3e2" providerId="LiveId" clId="{2D5CDF22-7B0E-4412-A104-D7A8F08C37A8}" dt="2025-04-13T15:00:34.276" v="557" actId="14100"/>
          <ac:picMkLst>
            <pc:docMk/>
            <pc:sldMk cId="3529853500" sldId="283"/>
            <ac:picMk id="4114" creationId="{145132F5-A680-C21D-A1FC-FFE5099594A7}"/>
          </ac:picMkLst>
        </pc:picChg>
      </pc:sldChg>
      <pc:sldChg chg="addSp delSp modSp mod">
        <pc:chgData name="Nutan Zine" userId="0c3b8da9ff15b3e2" providerId="LiveId" clId="{2D5CDF22-7B0E-4412-A104-D7A8F08C37A8}" dt="2025-04-13T14:59:35.640" v="550" actId="14100"/>
        <pc:sldMkLst>
          <pc:docMk/>
          <pc:sldMk cId="3519334293" sldId="284"/>
        </pc:sldMkLst>
        <pc:picChg chg="add del mod">
          <ac:chgData name="Nutan Zine" userId="0c3b8da9ff15b3e2" providerId="LiveId" clId="{2D5CDF22-7B0E-4412-A104-D7A8F08C37A8}" dt="2025-04-13T14:51:53.793" v="473" actId="1076"/>
          <ac:picMkLst>
            <pc:docMk/>
            <pc:sldMk cId="3519334293" sldId="284"/>
            <ac:picMk id="6" creationId="{B4AB4A71-C1ED-98C5-1C39-68CE32DDA671}"/>
          </ac:picMkLst>
        </pc:picChg>
        <pc:picChg chg="add mod">
          <ac:chgData name="Nutan Zine" userId="0c3b8da9ff15b3e2" providerId="LiveId" clId="{2D5CDF22-7B0E-4412-A104-D7A8F08C37A8}" dt="2025-04-13T14:42:02.088" v="412" actId="14100"/>
          <ac:picMkLst>
            <pc:docMk/>
            <pc:sldMk cId="3519334293" sldId="284"/>
            <ac:picMk id="3074" creationId="{BA831C81-1D48-1C0B-D22B-2D7D3B8AC7BA}"/>
          </ac:picMkLst>
        </pc:picChg>
        <pc:picChg chg="add mod">
          <ac:chgData name="Nutan Zine" userId="0c3b8da9ff15b3e2" providerId="LiveId" clId="{2D5CDF22-7B0E-4412-A104-D7A8F08C37A8}" dt="2025-04-13T14:43:02.806" v="423" actId="14100"/>
          <ac:picMkLst>
            <pc:docMk/>
            <pc:sldMk cId="3519334293" sldId="284"/>
            <ac:picMk id="3076" creationId="{D98E50C5-9C07-A180-4424-31C5F1E00CED}"/>
          </ac:picMkLst>
        </pc:picChg>
        <pc:picChg chg="add del mod">
          <ac:chgData name="Nutan Zine" userId="0c3b8da9ff15b3e2" providerId="LiveId" clId="{2D5CDF22-7B0E-4412-A104-D7A8F08C37A8}" dt="2025-04-13T14:44:17.729" v="438" actId="14100"/>
          <ac:picMkLst>
            <pc:docMk/>
            <pc:sldMk cId="3519334293" sldId="284"/>
            <ac:picMk id="3078" creationId="{A4286D72-34C6-F8DF-E77D-A7FE7A212595}"/>
          </ac:picMkLst>
        </pc:picChg>
        <pc:picChg chg="add del">
          <ac:chgData name="Nutan Zine" userId="0c3b8da9ff15b3e2" providerId="LiveId" clId="{2D5CDF22-7B0E-4412-A104-D7A8F08C37A8}" dt="2025-04-13T14:57:46.629" v="525" actId="478"/>
          <ac:picMkLst>
            <pc:docMk/>
            <pc:sldMk cId="3519334293" sldId="284"/>
            <ac:picMk id="3080" creationId="{5C70D819-AAC4-ACEE-E3C8-FE76246493C9}"/>
          </ac:picMkLst>
        </pc:picChg>
        <pc:picChg chg="add del mod">
          <ac:chgData name="Nutan Zine" userId="0c3b8da9ff15b3e2" providerId="LiveId" clId="{2D5CDF22-7B0E-4412-A104-D7A8F08C37A8}" dt="2025-04-13T14:57:46.629" v="525" actId="478"/>
          <ac:picMkLst>
            <pc:docMk/>
            <pc:sldMk cId="3519334293" sldId="284"/>
            <ac:picMk id="3082" creationId="{A7F30038-5A62-1B2D-86A5-611341B1A370}"/>
          </ac:picMkLst>
        </pc:picChg>
        <pc:picChg chg="add mod">
          <ac:chgData name="Nutan Zine" userId="0c3b8da9ff15b3e2" providerId="LiveId" clId="{2D5CDF22-7B0E-4412-A104-D7A8F08C37A8}" dt="2025-04-13T14:59:27.463" v="549" actId="14100"/>
          <ac:picMkLst>
            <pc:docMk/>
            <pc:sldMk cId="3519334293" sldId="284"/>
            <ac:picMk id="3084" creationId="{3E9BB6E7-48ED-D4D3-BD48-35CAED34BE47}"/>
          </ac:picMkLst>
        </pc:picChg>
        <pc:picChg chg="add mod">
          <ac:chgData name="Nutan Zine" userId="0c3b8da9ff15b3e2" providerId="LiveId" clId="{2D5CDF22-7B0E-4412-A104-D7A8F08C37A8}" dt="2025-04-13T14:59:35.640" v="550" actId="14100"/>
          <ac:picMkLst>
            <pc:docMk/>
            <pc:sldMk cId="3519334293" sldId="284"/>
            <ac:picMk id="3086" creationId="{9D5C8000-1FE1-CC8F-78C0-CAC803499A52}"/>
          </ac:picMkLst>
        </pc:picChg>
      </pc:sldChg>
      <pc:sldChg chg="addSp modSp mod">
        <pc:chgData name="Nutan Zine" userId="0c3b8da9ff15b3e2" providerId="LiveId" clId="{2D5CDF22-7B0E-4412-A104-D7A8F08C37A8}" dt="2025-04-13T16:53:15.819" v="1054" actId="14100"/>
        <pc:sldMkLst>
          <pc:docMk/>
          <pc:sldMk cId="3387645187" sldId="285"/>
        </pc:sldMkLst>
        <pc:picChg chg="add mod">
          <ac:chgData name="Nutan Zine" userId="0c3b8da9ff15b3e2" providerId="LiveId" clId="{2D5CDF22-7B0E-4412-A104-D7A8F08C37A8}" dt="2025-04-13T16:50:34.231" v="1042" actId="14100"/>
          <ac:picMkLst>
            <pc:docMk/>
            <pc:sldMk cId="3387645187" sldId="285"/>
            <ac:picMk id="4" creationId="{61F7EB27-1808-7FA5-7911-7D1F2D563C28}"/>
          </ac:picMkLst>
        </pc:picChg>
        <pc:picChg chg="add mod">
          <ac:chgData name="Nutan Zine" userId="0c3b8da9ff15b3e2" providerId="LiveId" clId="{2D5CDF22-7B0E-4412-A104-D7A8F08C37A8}" dt="2025-04-13T16:51:20.013" v="1048" actId="14100"/>
          <ac:picMkLst>
            <pc:docMk/>
            <pc:sldMk cId="3387645187" sldId="285"/>
            <ac:picMk id="22530" creationId="{7B710836-7F2C-8C25-1A21-CFD6965428AC}"/>
          </ac:picMkLst>
        </pc:picChg>
        <pc:picChg chg="add mod">
          <ac:chgData name="Nutan Zine" userId="0c3b8da9ff15b3e2" providerId="LiveId" clId="{2D5CDF22-7B0E-4412-A104-D7A8F08C37A8}" dt="2025-04-13T16:53:15.819" v="1054" actId="14100"/>
          <ac:picMkLst>
            <pc:docMk/>
            <pc:sldMk cId="3387645187" sldId="285"/>
            <ac:picMk id="22532" creationId="{31A417FE-41A1-1C0C-5169-448B8C991667}"/>
          </ac:picMkLst>
        </pc:picChg>
      </pc:sldChg>
      <pc:sldChg chg="addSp modSp mod">
        <pc:chgData name="Nutan Zine" userId="0c3b8da9ff15b3e2" providerId="LiveId" clId="{2D5CDF22-7B0E-4412-A104-D7A8F08C37A8}" dt="2025-04-13T16:50:02.765" v="1037" actId="14100"/>
        <pc:sldMkLst>
          <pc:docMk/>
          <pc:sldMk cId="1526718990" sldId="286"/>
        </pc:sldMkLst>
        <pc:picChg chg="add mod">
          <ac:chgData name="Nutan Zine" userId="0c3b8da9ff15b3e2" providerId="LiveId" clId="{2D5CDF22-7B0E-4412-A104-D7A8F08C37A8}" dt="2025-04-13T16:48:22.413" v="1023" actId="14100"/>
          <ac:picMkLst>
            <pc:docMk/>
            <pc:sldMk cId="1526718990" sldId="286"/>
            <ac:picMk id="4" creationId="{2370DB9C-9B66-3589-B200-270225C31248}"/>
          </ac:picMkLst>
        </pc:picChg>
        <pc:picChg chg="add mod">
          <ac:chgData name="Nutan Zine" userId="0c3b8da9ff15b3e2" providerId="LiveId" clId="{2D5CDF22-7B0E-4412-A104-D7A8F08C37A8}" dt="2025-04-13T16:50:02.765" v="1037" actId="14100"/>
          <ac:picMkLst>
            <pc:docMk/>
            <pc:sldMk cId="1526718990" sldId="286"/>
            <ac:picMk id="21506" creationId="{DEEC2BA9-75B4-3DBB-42B9-136BC8BF4778}"/>
          </ac:picMkLst>
        </pc:picChg>
        <pc:picChg chg="add mod">
          <ac:chgData name="Nutan Zine" userId="0c3b8da9ff15b3e2" providerId="LiveId" clId="{2D5CDF22-7B0E-4412-A104-D7A8F08C37A8}" dt="2025-04-13T16:49:59.903" v="1036" actId="14100"/>
          <ac:picMkLst>
            <pc:docMk/>
            <pc:sldMk cId="1526718990" sldId="286"/>
            <ac:picMk id="21508" creationId="{54AB003D-003D-2C08-BEE8-02EC311D6834}"/>
          </ac:picMkLst>
        </pc:picChg>
      </pc:sldChg>
      <pc:sldChg chg="addSp modSp mod">
        <pc:chgData name="Nutan Zine" userId="0c3b8da9ff15b3e2" providerId="LiveId" clId="{2D5CDF22-7B0E-4412-A104-D7A8F08C37A8}" dt="2025-04-13T16:47:47.166" v="1018" actId="14100"/>
        <pc:sldMkLst>
          <pc:docMk/>
          <pc:sldMk cId="3889480898" sldId="287"/>
        </pc:sldMkLst>
        <pc:picChg chg="add mod">
          <ac:chgData name="Nutan Zine" userId="0c3b8da9ff15b3e2" providerId="LiveId" clId="{2D5CDF22-7B0E-4412-A104-D7A8F08C37A8}" dt="2025-04-13T16:47:21.279" v="1011" actId="14100"/>
          <ac:picMkLst>
            <pc:docMk/>
            <pc:sldMk cId="3889480898" sldId="287"/>
            <ac:picMk id="4" creationId="{42D70C91-AF68-4735-08C5-0BE65CCD987E}"/>
          </ac:picMkLst>
        </pc:picChg>
        <pc:picChg chg="add mod">
          <ac:chgData name="Nutan Zine" userId="0c3b8da9ff15b3e2" providerId="LiveId" clId="{2D5CDF22-7B0E-4412-A104-D7A8F08C37A8}" dt="2025-04-13T16:46:55.378" v="1008" actId="14100"/>
          <ac:picMkLst>
            <pc:docMk/>
            <pc:sldMk cId="3889480898" sldId="287"/>
            <ac:picMk id="20482" creationId="{AA5C2333-0D3D-88BE-B7FF-A458D9EFB3A5}"/>
          </ac:picMkLst>
        </pc:picChg>
        <pc:picChg chg="add mod">
          <ac:chgData name="Nutan Zine" userId="0c3b8da9ff15b3e2" providerId="LiveId" clId="{2D5CDF22-7B0E-4412-A104-D7A8F08C37A8}" dt="2025-04-13T16:47:21.279" v="1011" actId="14100"/>
          <ac:picMkLst>
            <pc:docMk/>
            <pc:sldMk cId="3889480898" sldId="287"/>
            <ac:picMk id="20484" creationId="{D56802DA-8E7C-6C9A-C714-A3BE2E5B795B}"/>
          </ac:picMkLst>
        </pc:picChg>
        <pc:picChg chg="add mod">
          <ac:chgData name="Nutan Zine" userId="0c3b8da9ff15b3e2" providerId="LiveId" clId="{2D5CDF22-7B0E-4412-A104-D7A8F08C37A8}" dt="2025-04-13T16:47:47.166" v="1018" actId="14100"/>
          <ac:picMkLst>
            <pc:docMk/>
            <pc:sldMk cId="3889480898" sldId="287"/>
            <ac:picMk id="20486" creationId="{EF4256F7-0129-7AB4-83A2-3FCB5414A7E9}"/>
          </ac:picMkLst>
        </pc:picChg>
      </pc:sldChg>
      <pc:sldChg chg="addSp modSp mod">
        <pc:chgData name="Nutan Zine" userId="0c3b8da9ff15b3e2" providerId="LiveId" clId="{2D5CDF22-7B0E-4412-A104-D7A8F08C37A8}" dt="2025-04-13T16:57:26.048" v="1089" actId="14100"/>
        <pc:sldMkLst>
          <pc:docMk/>
          <pc:sldMk cId="176539273" sldId="288"/>
        </pc:sldMkLst>
        <pc:picChg chg="add mod">
          <ac:chgData name="Nutan Zine" userId="0c3b8da9ff15b3e2" providerId="LiveId" clId="{2D5CDF22-7B0E-4412-A104-D7A8F08C37A8}" dt="2025-04-13T16:56:24.628" v="1078" actId="14100"/>
          <ac:picMkLst>
            <pc:docMk/>
            <pc:sldMk cId="176539273" sldId="288"/>
            <ac:picMk id="4" creationId="{DA3C2A8E-A29E-E93B-194B-F450E309DE37}"/>
          </ac:picMkLst>
        </pc:picChg>
        <pc:picChg chg="add mod">
          <ac:chgData name="Nutan Zine" userId="0c3b8da9ff15b3e2" providerId="LiveId" clId="{2D5CDF22-7B0E-4412-A104-D7A8F08C37A8}" dt="2025-04-13T16:56:54.053" v="1083" actId="14100"/>
          <ac:picMkLst>
            <pc:docMk/>
            <pc:sldMk cId="176539273" sldId="288"/>
            <ac:picMk id="24578" creationId="{B103565D-947D-4524-380B-94A11DB64A5B}"/>
          </ac:picMkLst>
        </pc:picChg>
        <pc:picChg chg="add mod">
          <ac:chgData name="Nutan Zine" userId="0c3b8da9ff15b3e2" providerId="LiveId" clId="{2D5CDF22-7B0E-4412-A104-D7A8F08C37A8}" dt="2025-04-13T16:57:26.048" v="1089" actId="14100"/>
          <ac:picMkLst>
            <pc:docMk/>
            <pc:sldMk cId="176539273" sldId="288"/>
            <ac:picMk id="24580" creationId="{AC75F538-693B-F98A-9C4D-4CA949E50378}"/>
          </ac:picMkLst>
        </pc:picChg>
      </pc:sldChg>
      <pc:sldChg chg="addSp modSp mod">
        <pc:chgData name="Nutan Zine" userId="0c3b8da9ff15b3e2" providerId="LiveId" clId="{2D5CDF22-7B0E-4412-A104-D7A8F08C37A8}" dt="2025-04-13T16:55:52.332" v="1072" actId="14100"/>
        <pc:sldMkLst>
          <pc:docMk/>
          <pc:sldMk cId="1082728280" sldId="289"/>
        </pc:sldMkLst>
        <pc:picChg chg="add mod">
          <ac:chgData name="Nutan Zine" userId="0c3b8da9ff15b3e2" providerId="LiveId" clId="{2D5CDF22-7B0E-4412-A104-D7A8F08C37A8}" dt="2025-04-13T16:53:52.573" v="1061" actId="14100"/>
          <ac:picMkLst>
            <pc:docMk/>
            <pc:sldMk cId="1082728280" sldId="289"/>
            <ac:picMk id="4" creationId="{931ABB25-D446-B014-EFBF-EF1C8E7D8669}"/>
          </ac:picMkLst>
        </pc:picChg>
        <pc:picChg chg="add mod">
          <ac:chgData name="Nutan Zine" userId="0c3b8da9ff15b3e2" providerId="LiveId" clId="{2D5CDF22-7B0E-4412-A104-D7A8F08C37A8}" dt="2025-04-13T16:54:49.350" v="1066" actId="14100"/>
          <ac:picMkLst>
            <pc:docMk/>
            <pc:sldMk cId="1082728280" sldId="289"/>
            <ac:picMk id="23554" creationId="{FDEF8F12-999C-EBB3-8C82-ED143AAE88A1}"/>
          </ac:picMkLst>
        </pc:picChg>
        <pc:picChg chg="add mod">
          <ac:chgData name="Nutan Zine" userId="0c3b8da9ff15b3e2" providerId="LiveId" clId="{2D5CDF22-7B0E-4412-A104-D7A8F08C37A8}" dt="2025-04-13T16:55:52.332" v="1072" actId="14100"/>
          <ac:picMkLst>
            <pc:docMk/>
            <pc:sldMk cId="1082728280" sldId="289"/>
            <ac:picMk id="23556" creationId="{3336F34D-6C70-41CD-AE8E-AA1D8700EA79}"/>
          </ac:picMkLst>
        </pc:picChg>
      </pc:sldChg>
      <pc:sldChg chg="addSp delSp modSp add mod">
        <pc:chgData name="Nutan Zine" userId="0c3b8da9ff15b3e2" providerId="LiveId" clId="{2D5CDF22-7B0E-4412-A104-D7A8F08C37A8}" dt="2025-04-13T17:00:20.808" v="1119" actId="14100"/>
        <pc:sldMkLst>
          <pc:docMk/>
          <pc:sldMk cId="3479098756" sldId="290"/>
        </pc:sldMkLst>
        <pc:picChg chg="del">
          <ac:chgData name="Nutan Zine" userId="0c3b8da9ff15b3e2" providerId="LiveId" clId="{2D5CDF22-7B0E-4412-A104-D7A8F08C37A8}" dt="2025-04-13T16:57:45.447" v="1091" actId="478"/>
          <ac:picMkLst>
            <pc:docMk/>
            <pc:sldMk cId="3479098756" sldId="290"/>
            <ac:picMk id="4" creationId="{73FC95EA-F121-0DEA-AF20-A715E9A7C6C8}"/>
          </ac:picMkLst>
        </pc:picChg>
        <pc:picChg chg="add mod">
          <ac:chgData name="Nutan Zine" userId="0c3b8da9ff15b3e2" providerId="LiveId" clId="{2D5CDF22-7B0E-4412-A104-D7A8F08C37A8}" dt="2025-04-13T16:59:07.143" v="1105" actId="14100"/>
          <ac:picMkLst>
            <pc:docMk/>
            <pc:sldMk cId="3479098756" sldId="290"/>
            <ac:picMk id="6" creationId="{7589DF64-9CE7-8D31-9D29-47D245502D9E}"/>
          </ac:picMkLst>
        </pc:picChg>
        <pc:picChg chg="del">
          <ac:chgData name="Nutan Zine" userId="0c3b8da9ff15b3e2" providerId="LiveId" clId="{2D5CDF22-7B0E-4412-A104-D7A8F08C37A8}" dt="2025-04-13T16:57:47.515" v="1092" actId="478"/>
          <ac:picMkLst>
            <pc:docMk/>
            <pc:sldMk cId="3479098756" sldId="290"/>
            <ac:picMk id="24578" creationId="{7EF35CD4-23C6-D9CE-73DD-40DFE8D68A2F}"/>
          </ac:picMkLst>
        </pc:picChg>
        <pc:picChg chg="del">
          <ac:chgData name="Nutan Zine" userId="0c3b8da9ff15b3e2" providerId="LiveId" clId="{2D5CDF22-7B0E-4412-A104-D7A8F08C37A8}" dt="2025-04-13T16:57:49.198" v="1093" actId="478"/>
          <ac:picMkLst>
            <pc:docMk/>
            <pc:sldMk cId="3479098756" sldId="290"/>
            <ac:picMk id="24580" creationId="{929A3F8A-69CA-4B5F-6F6B-F875EA0BE4B9}"/>
          </ac:picMkLst>
        </pc:picChg>
        <pc:picChg chg="add mod">
          <ac:chgData name="Nutan Zine" userId="0c3b8da9ff15b3e2" providerId="LiveId" clId="{2D5CDF22-7B0E-4412-A104-D7A8F08C37A8}" dt="2025-04-13T17:00:20.808" v="1119" actId="14100"/>
          <ac:picMkLst>
            <pc:docMk/>
            <pc:sldMk cId="3479098756" sldId="290"/>
            <ac:picMk id="25602" creationId="{08C2BBB1-9967-646D-B68B-2DEA98C3E46C}"/>
          </ac:picMkLst>
        </pc:picChg>
        <pc:picChg chg="add mod">
          <ac:chgData name="Nutan Zine" userId="0c3b8da9ff15b3e2" providerId="LiveId" clId="{2D5CDF22-7B0E-4412-A104-D7A8F08C37A8}" dt="2025-04-13T17:00:10.034" v="1117" actId="14100"/>
          <ac:picMkLst>
            <pc:docMk/>
            <pc:sldMk cId="3479098756" sldId="290"/>
            <ac:picMk id="25604" creationId="{F5A76C1F-2721-74E3-77CD-07E735AAE62D}"/>
          </ac:picMkLst>
        </pc:picChg>
      </pc:sldChg>
      <pc:sldChg chg="addSp modSp add mod">
        <pc:chgData name="Nutan Zine" userId="0c3b8da9ff15b3e2" providerId="LiveId" clId="{2D5CDF22-7B0E-4412-A104-D7A8F08C37A8}" dt="2025-04-13T17:11:58.615" v="1241" actId="14100"/>
        <pc:sldMkLst>
          <pc:docMk/>
          <pc:sldMk cId="3669981778" sldId="291"/>
        </pc:sldMkLst>
        <pc:picChg chg="add mod">
          <ac:chgData name="Nutan Zine" userId="0c3b8da9ff15b3e2" providerId="LiveId" clId="{2D5CDF22-7B0E-4412-A104-D7A8F08C37A8}" dt="2025-04-13T17:10:44.082" v="1228" actId="14100"/>
          <ac:picMkLst>
            <pc:docMk/>
            <pc:sldMk cId="3669981778" sldId="291"/>
            <ac:picMk id="4" creationId="{5123EBF4-F60F-4541-84EC-084990C40119}"/>
          </ac:picMkLst>
        </pc:picChg>
        <pc:picChg chg="add mod">
          <ac:chgData name="Nutan Zine" userId="0c3b8da9ff15b3e2" providerId="LiveId" clId="{2D5CDF22-7B0E-4412-A104-D7A8F08C37A8}" dt="2025-04-13T17:11:21.121" v="1233" actId="14100"/>
          <ac:picMkLst>
            <pc:docMk/>
            <pc:sldMk cId="3669981778" sldId="291"/>
            <ac:picMk id="31746" creationId="{D49AC0A9-514C-7AE2-AF50-2E40188AF6BB}"/>
          </ac:picMkLst>
        </pc:picChg>
        <pc:picChg chg="add mod">
          <ac:chgData name="Nutan Zine" userId="0c3b8da9ff15b3e2" providerId="LiveId" clId="{2D5CDF22-7B0E-4412-A104-D7A8F08C37A8}" dt="2025-04-13T17:11:58.615" v="1241" actId="14100"/>
          <ac:picMkLst>
            <pc:docMk/>
            <pc:sldMk cId="3669981778" sldId="291"/>
            <ac:picMk id="31748" creationId="{D84F8A38-524C-A352-99F3-54CA52643B0E}"/>
          </ac:picMkLst>
        </pc:picChg>
      </pc:sldChg>
      <pc:sldChg chg="addSp modSp add mod">
        <pc:chgData name="Nutan Zine" userId="0c3b8da9ff15b3e2" providerId="LiveId" clId="{2D5CDF22-7B0E-4412-A104-D7A8F08C37A8}" dt="2025-04-13T17:09:56.872" v="1219" actId="14100"/>
        <pc:sldMkLst>
          <pc:docMk/>
          <pc:sldMk cId="2843867645" sldId="292"/>
        </pc:sldMkLst>
        <pc:picChg chg="add mod">
          <ac:chgData name="Nutan Zine" userId="0c3b8da9ff15b3e2" providerId="LiveId" clId="{2D5CDF22-7B0E-4412-A104-D7A8F08C37A8}" dt="2025-04-13T17:08:28.877" v="1201" actId="14100"/>
          <ac:picMkLst>
            <pc:docMk/>
            <pc:sldMk cId="2843867645" sldId="292"/>
            <ac:picMk id="4" creationId="{995ABCF2-20DB-447D-8148-B4992A720BB4}"/>
          </ac:picMkLst>
        </pc:picChg>
        <pc:picChg chg="add mod">
          <ac:chgData name="Nutan Zine" userId="0c3b8da9ff15b3e2" providerId="LiveId" clId="{2D5CDF22-7B0E-4412-A104-D7A8F08C37A8}" dt="2025-04-13T17:09:56.872" v="1219" actId="14100"/>
          <ac:picMkLst>
            <pc:docMk/>
            <pc:sldMk cId="2843867645" sldId="292"/>
            <ac:picMk id="30722" creationId="{CCD89FFD-ECD4-E66B-D1D4-194661C03FAA}"/>
          </ac:picMkLst>
        </pc:picChg>
        <pc:picChg chg="add mod">
          <ac:chgData name="Nutan Zine" userId="0c3b8da9ff15b3e2" providerId="LiveId" clId="{2D5CDF22-7B0E-4412-A104-D7A8F08C37A8}" dt="2025-04-13T17:09:52.343" v="1218" actId="14100"/>
          <ac:picMkLst>
            <pc:docMk/>
            <pc:sldMk cId="2843867645" sldId="292"/>
            <ac:picMk id="30724" creationId="{C947CFEF-AFD2-EEE4-4ADB-66585295117F}"/>
          </ac:picMkLst>
        </pc:picChg>
      </pc:sldChg>
      <pc:sldChg chg="addSp modSp add mod">
        <pc:chgData name="Nutan Zine" userId="0c3b8da9ff15b3e2" providerId="LiveId" clId="{2D5CDF22-7B0E-4412-A104-D7A8F08C37A8}" dt="2025-04-13T17:07:52.061" v="1195" actId="14100"/>
        <pc:sldMkLst>
          <pc:docMk/>
          <pc:sldMk cId="1546007114" sldId="293"/>
        </pc:sldMkLst>
        <pc:picChg chg="add mod">
          <ac:chgData name="Nutan Zine" userId="0c3b8da9ff15b3e2" providerId="LiveId" clId="{2D5CDF22-7B0E-4412-A104-D7A8F08C37A8}" dt="2025-04-13T17:06:37.700" v="1183" actId="14100"/>
          <ac:picMkLst>
            <pc:docMk/>
            <pc:sldMk cId="1546007114" sldId="293"/>
            <ac:picMk id="4" creationId="{72E05F52-F35C-DB49-F5B3-9BD85F64C131}"/>
          </ac:picMkLst>
        </pc:picChg>
        <pc:picChg chg="add mod">
          <ac:chgData name="Nutan Zine" userId="0c3b8da9ff15b3e2" providerId="LiveId" clId="{2D5CDF22-7B0E-4412-A104-D7A8F08C37A8}" dt="2025-04-13T17:07:17.902" v="1189" actId="14100"/>
          <ac:picMkLst>
            <pc:docMk/>
            <pc:sldMk cId="1546007114" sldId="293"/>
            <ac:picMk id="29698" creationId="{4CDE78F2-0545-C58A-0925-D617124715A6}"/>
          </ac:picMkLst>
        </pc:picChg>
        <pc:picChg chg="add mod">
          <ac:chgData name="Nutan Zine" userId="0c3b8da9ff15b3e2" providerId="LiveId" clId="{2D5CDF22-7B0E-4412-A104-D7A8F08C37A8}" dt="2025-04-13T17:07:52.061" v="1195" actId="14100"/>
          <ac:picMkLst>
            <pc:docMk/>
            <pc:sldMk cId="1546007114" sldId="293"/>
            <ac:picMk id="29700" creationId="{D4BB75A1-39EC-5F48-7FD3-38212F6F5E4A}"/>
          </ac:picMkLst>
        </pc:picChg>
      </pc:sldChg>
      <pc:sldChg chg="addSp modSp add mod">
        <pc:chgData name="Nutan Zine" userId="0c3b8da9ff15b3e2" providerId="LiveId" clId="{2D5CDF22-7B0E-4412-A104-D7A8F08C37A8}" dt="2025-04-13T17:06:03.155" v="1178" actId="14100"/>
        <pc:sldMkLst>
          <pc:docMk/>
          <pc:sldMk cId="3837505773" sldId="294"/>
        </pc:sldMkLst>
        <pc:picChg chg="add mod">
          <ac:chgData name="Nutan Zine" userId="0c3b8da9ff15b3e2" providerId="LiveId" clId="{2D5CDF22-7B0E-4412-A104-D7A8F08C37A8}" dt="2025-04-13T17:04:54.823" v="1166" actId="14100"/>
          <ac:picMkLst>
            <pc:docMk/>
            <pc:sldMk cId="3837505773" sldId="294"/>
            <ac:picMk id="4" creationId="{55F4D480-E1FA-DB0D-AE6E-DF45CC6DD2AC}"/>
          </ac:picMkLst>
        </pc:picChg>
        <pc:picChg chg="add mod">
          <ac:chgData name="Nutan Zine" userId="0c3b8da9ff15b3e2" providerId="LiveId" clId="{2D5CDF22-7B0E-4412-A104-D7A8F08C37A8}" dt="2025-04-13T17:05:27.601" v="1172" actId="14100"/>
          <ac:picMkLst>
            <pc:docMk/>
            <pc:sldMk cId="3837505773" sldId="294"/>
            <ac:picMk id="28674" creationId="{7D2D4B18-612B-581F-532B-881062ABC01B}"/>
          </ac:picMkLst>
        </pc:picChg>
        <pc:picChg chg="add mod">
          <ac:chgData name="Nutan Zine" userId="0c3b8da9ff15b3e2" providerId="LiveId" clId="{2D5CDF22-7B0E-4412-A104-D7A8F08C37A8}" dt="2025-04-13T17:06:03.155" v="1178" actId="14100"/>
          <ac:picMkLst>
            <pc:docMk/>
            <pc:sldMk cId="3837505773" sldId="294"/>
            <ac:picMk id="28676" creationId="{B84D28E6-A3DA-9760-C2F9-DDEEE5E0A6BF}"/>
          </ac:picMkLst>
        </pc:picChg>
      </pc:sldChg>
      <pc:sldChg chg="addSp modSp add mod">
        <pc:chgData name="Nutan Zine" userId="0c3b8da9ff15b3e2" providerId="LiveId" clId="{2D5CDF22-7B0E-4412-A104-D7A8F08C37A8}" dt="2025-04-13T17:04:14.649" v="1160" actId="14100"/>
        <pc:sldMkLst>
          <pc:docMk/>
          <pc:sldMk cId="1023954528" sldId="295"/>
        </pc:sldMkLst>
        <pc:picChg chg="add mod">
          <ac:chgData name="Nutan Zine" userId="0c3b8da9ff15b3e2" providerId="LiveId" clId="{2D5CDF22-7B0E-4412-A104-D7A8F08C37A8}" dt="2025-04-13T17:03:01" v="1146" actId="14100"/>
          <ac:picMkLst>
            <pc:docMk/>
            <pc:sldMk cId="1023954528" sldId="295"/>
            <ac:picMk id="4" creationId="{ECE22180-0678-7833-3E34-9D615FD3C7A2}"/>
          </ac:picMkLst>
        </pc:picChg>
        <pc:picChg chg="add mod">
          <ac:chgData name="Nutan Zine" userId="0c3b8da9ff15b3e2" providerId="LiveId" clId="{2D5CDF22-7B0E-4412-A104-D7A8F08C37A8}" dt="2025-04-13T17:03:33.357" v="1152" actId="14100"/>
          <ac:picMkLst>
            <pc:docMk/>
            <pc:sldMk cId="1023954528" sldId="295"/>
            <ac:picMk id="27650" creationId="{6BEBE111-DF75-199D-678D-5ECDD176912E}"/>
          </ac:picMkLst>
        </pc:picChg>
        <pc:picChg chg="add mod">
          <ac:chgData name="Nutan Zine" userId="0c3b8da9ff15b3e2" providerId="LiveId" clId="{2D5CDF22-7B0E-4412-A104-D7A8F08C37A8}" dt="2025-04-13T17:04:14.649" v="1160" actId="14100"/>
          <ac:picMkLst>
            <pc:docMk/>
            <pc:sldMk cId="1023954528" sldId="295"/>
            <ac:picMk id="27652" creationId="{EBA9AB7D-ED59-7CCC-3975-D344BE564E77}"/>
          </ac:picMkLst>
        </pc:picChg>
      </pc:sldChg>
      <pc:sldChg chg="addSp modSp add mod">
        <pc:chgData name="Nutan Zine" userId="0c3b8da9ff15b3e2" providerId="LiveId" clId="{2D5CDF22-7B0E-4412-A104-D7A8F08C37A8}" dt="2025-04-13T17:02:25.497" v="1140" actId="14100"/>
        <pc:sldMkLst>
          <pc:docMk/>
          <pc:sldMk cId="1885009517" sldId="296"/>
        </pc:sldMkLst>
        <pc:picChg chg="add mod">
          <ac:chgData name="Nutan Zine" userId="0c3b8da9ff15b3e2" providerId="LiveId" clId="{2D5CDF22-7B0E-4412-A104-D7A8F08C37A8}" dt="2025-04-13T17:00:51.110" v="1124" actId="14100"/>
          <ac:picMkLst>
            <pc:docMk/>
            <pc:sldMk cId="1885009517" sldId="296"/>
            <ac:picMk id="4" creationId="{CEEF1B35-6A3B-3CCF-7F07-EBFFF4DAC61F}"/>
          </ac:picMkLst>
        </pc:picChg>
        <pc:picChg chg="add mod">
          <ac:chgData name="Nutan Zine" userId="0c3b8da9ff15b3e2" providerId="LiveId" clId="{2D5CDF22-7B0E-4412-A104-D7A8F08C37A8}" dt="2025-04-13T17:02:25.497" v="1140" actId="14100"/>
          <ac:picMkLst>
            <pc:docMk/>
            <pc:sldMk cId="1885009517" sldId="296"/>
            <ac:picMk id="26626" creationId="{A78F69E9-F303-17FF-C270-59CB836B1336}"/>
          </ac:picMkLst>
        </pc:picChg>
        <pc:picChg chg="add mod">
          <ac:chgData name="Nutan Zine" userId="0c3b8da9ff15b3e2" providerId="LiveId" clId="{2D5CDF22-7B0E-4412-A104-D7A8F08C37A8}" dt="2025-04-13T17:02:20.063" v="1138" actId="14100"/>
          <ac:picMkLst>
            <pc:docMk/>
            <pc:sldMk cId="1885009517" sldId="296"/>
            <ac:picMk id="26628" creationId="{E437C1F0-31D5-4ADA-4C19-F4DAE0902DD8}"/>
          </ac:picMkLst>
        </pc:picChg>
      </pc:sldChg>
      <pc:sldChg chg="addSp delSp modSp add mod">
        <pc:chgData name="Nutan Zine" userId="0c3b8da9ff15b3e2" providerId="LiveId" clId="{2D5CDF22-7B0E-4412-A104-D7A8F08C37A8}" dt="2025-04-13T17:37:02.992" v="1619" actId="14100"/>
        <pc:sldMkLst>
          <pc:docMk/>
          <pc:sldMk cId="993368003" sldId="297"/>
        </pc:sldMkLst>
        <pc:spChg chg="mod">
          <ac:chgData name="Nutan Zine" userId="0c3b8da9ff15b3e2" providerId="LiveId" clId="{2D5CDF22-7B0E-4412-A104-D7A8F08C37A8}" dt="2025-04-13T17:34:14.645" v="1595" actId="1076"/>
          <ac:spMkLst>
            <pc:docMk/>
            <pc:sldMk cId="993368003" sldId="297"/>
            <ac:spMk id="2" creationId="{9EB78FC1-2C26-FA05-3756-28D634B4A474}"/>
          </ac:spMkLst>
        </pc:spChg>
        <pc:spChg chg="add mod">
          <ac:chgData name="Nutan Zine" userId="0c3b8da9ff15b3e2" providerId="LiveId" clId="{2D5CDF22-7B0E-4412-A104-D7A8F08C37A8}" dt="2025-04-13T17:32:39.918" v="1588" actId="122"/>
          <ac:spMkLst>
            <pc:docMk/>
            <pc:sldMk cId="993368003" sldId="297"/>
            <ac:spMk id="4" creationId="{306B6147-F39B-716A-A339-074ACEA72007}"/>
          </ac:spMkLst>
        </pc:spChg>
        <pc:picChg chg="add mod">
          <ac:chgData name="Nutan Zine" userId="0c3b8da9ff15b3e2" providerId="LiveId" clId="{2D5CDF22-7B0E-4412-A104-D7A8F08C37A8}" dt="2025-04-13T17:34:22.471" v="1597" actId="14100"/>
          <ac:picMkLst>
            <pc:docMk/>
            <pc:sldMk cId="993368003" sldId="297"/>
            <ac:picMk id="35842" creationId="{483A2A72-1974-855B-A892-F23FBE43368A}"/>
          </ac:picMkLst>
        </pc:picChg>
        <pc:picChg chg="add del mod">
          <ac:chgData name="Nutan Zine" userId="0c3b8da9ff15b3e2" providerId="LiveId" clId="{2D5CDF22-7B0E-4412-A104-D7A8F08C37A8}" dt="2025-04-13T17:35:30.642" v="1603" actId="478"/>
          <ac:picMkLst>
            <pc:docMk/>
            <pc:sldMk cId="993368003" sldId="297"/>
            <ac:picMk id="35844" creationId="{80C74543-437B-3E5D-324E-92685A795015}"/>
          </ac:picMkLst>
        </pc:picChg>
        <pc:picChg chg="add mod">
          <ac:chgData name="Nutan Zine" userId="0c3b8da9ff15b3e2" providerId="LiveId" clId="{2D5CDF22-7B0E-4412-A104-D7A8F08C37A8}" dt="2025-04-13T17:35:55.630" v="1609" actId="14100"/>
          <ac:picMkLst>
            <pc:docMk/>
            <pc:sldMk cId="993368003" sldId="297"/>
            <ac:picMk id="35846" creationId="{8F06016F-4292-B6B7-2C76-3EA4620B03DE}"/>
          </ac:picMkLst>
        </pc:picChg>
        <pc:picChg chg="add mod">
          <ac:chgData name="Nutan Zine" userId="0c3b8da9ff15b3e2" providerId="LiveId" clId="{2D5CDF22-7B0E-4412-A104-D7A8F08C37A8}" dt="2025-04-13T17:37:02.992" v="1619" actId="14100"/>
          <ac:picMkLst>
            <pc:docMk/>
            <pc:sldMk cId="993368003" sldId="297"/>
            <ac:picMk id="35848" creationId="{ED3FB4E8-D30B-9DA9-451E-D76F6A278853}"/>
          </ac:picMkLst>
        </pc:picChg>
      </pc:sldChg>
      <pc:sldChg chg="addSp modSp add mod">
        <pc:chgData name="Nutan Zine" userId="0c3b8da9ff15b3e2" providerId="LiveId" clId="{2D5CDF22-7B0E-4412-A104-D7A8F08C37A8}" dt="2025-04-13T17:17:26.399" v="1291" actId="14100"/>
        <pc:sldMkLst>
          <pc:docMk/>
          <pc:sldMk cId="606109399" sldId="298"/>
        </pc:sldMkLst>
        <pc:picChg chg="add mod">
          <ac:chgData name="Nutan Zine" userId="0c3b8da9ff15b3e2" providerId="LiveId" clId="{2D5CDF22-7B0E-4412-A104-D7A8F08C37A8}" dt="2025-04-13T17:16:21.610" v="1280" actId="14100"/>
          <ac:picMkLst>
            <pc:docMk/>
            <pc:sldMk cId="606109399" sldId="298"/>
            <ac:picMk id="4" creationId="{F064A76E-5C21-4DC3-B4B1-7801838CE8B1}"/>
          </ac:picMkLst>
        </pc:picChg>
        <pc:picChg chg="add mod">
          <ac:chgData name="Nutan Zine" userId="0c3b8da9ff15b3e2" providerId="LiveId" clId="{2D5CDF22-7B0E-4412-A104-D7A8F08C37A8}" dt="2025-04-13T17:16:58.701" v="1286" actId="14100"/>
          <ac:picMkLst>
            <pc:docMk/>
            <pc:sldMk cId="606109399" sldId="298"/>
            <ac:picMk id="34818" creationId="{890834AF-E65C-A0A0-875F-259397EE9060}"/>
          </ac:picMkLst>
        </pc:picChg>
        <pc:picChg chg="add mod">
          <ac:chgData name="Nutan Zine" userId="0c3b8da9ff15b3e2" providerId="LiveId" clId="{2D5CDF22-7B0E-4412-A104-D7A8F08C37A8}" dt="2025-04-13T17:17:26.399" v="1291" actId="14100"/>
          <ac:picMkLst>
            <pc:docMk/>
            <pc:sldMk cId="606109399" sldId="298"/>
            <ac:picMk id="34820" creationId="{18CFDEF6-20F7-818E-B2EF-8F80505A4303}"/>
          </ac:picMkLst>
        </pc:picChg>
      </pc:sldChg>
      <pc:sldChg chg="addSp modSp add mod">
        <pc:chgData name="Nutan Zine" userId="0c3b8da9ff15b3e2" providerId="LiveId" clId="{2D5CDF22-7B0E-4412-A104-D7A8F08C37A8}" dt="2025-04-13T17:15:49.270" v="1275" actId="14100"/>
        <pc:sldMkLst>
          <pc:docMk/>
          <pc:sldMk cId="1330504497" sldId="299"/>
        </pc:sldMkLst>
        <pc:picChg chg="add mod">
          <ac:chgData name="Nutan Zine" userId="0c3b8da9ff15b3e2" providerId="LiveId" clId="{2D5CDF22-7B0E-4412-A104-D7A8F08C37A8}" dt="2025-04-13T17:14:55.296" v="1267" actId="14100"/>
          <ac:picMkLst>
            <pc:docMk/>
            <pc:sldMk cId="1330504497" sldId="299"/>
            <ac:picMk id="4" creationId="{2EEB07C6-9981-F38F-891B-D24B052F2012}"/>
          </ac:picMkLst>
        </pc:picChg>
        <pc:picChg chg="add mod">
          <ac:chgData name="Nutan Zine" userId="0c3b8da9ff15b3e2" providerId="LiveId" clId="{2D5CDF22-7B0E-4412-A104-D7A8F08C37A8}" dt="2025-04-13T17:15:21.493" v="1271" actId="14100"/>
          <ac:picMkLst>
            <pc:docMk/>
            <pc:sldMk cId="1330504497" sldId="299"/>
            <ac:picMk id="33794" creationId="{286BFABF-7A77-D7AA-83E3-C2A4BC68A740}"/>
          </ac:picMkLst>
        </pc:picChg>
        <pc:picChg chg="add mod">
          <ac:chgData name="Nutan Zine" userId="0c3b8da9ff15b3e2" providerId="LiveId" clId="{2D5CDF22-7B0E-4412-A104-D7A8F08C37A8}" dt="2025-04-13T17:15:49.270" v="1275" actId="14100"/>
          <ac:picMkLst>
            <pc:docMk/>
            <pc:sldMk cId="1330504497" sldId="299"/>
            <ac:picMk id="33796" creationId="{6906C49A-FB44-83C7-AB2C-174892B6728E}"/>
          </ac:picMkLst>
        </pc:picChg>
      </pc:sldChg>
      <pc:sldChg chg="addSp modSp add mod">
        <pc:chgData name="Nutan Zine" userId="0c3b8da9ff15b3e2" providerId="LiveId" clId="{2D5CDF22-7B0E-4412-A104-D7A8F08C37A8}" dt="2025-04-13T17:14:20.271" v="1261" actId="14100"/>
        <pc:sldMkLst>
          <pc:docMk/>
          <pc:sldMk cId="714469277" sldId="300"/>
        </pc:sldMkLst>
        <pc:picChg chg="add mod">
          <ac:chgData name="Nutan Zine" userId="0c3b8da9ff15b3e2" providerId="LiveId" clId="{2D5CDF22-7B0E-4412-A104-D7A8F08C37A8}" dt="2025-04-13T17:12:58.003" v="1247" actId="14100"/>
          <ac:picMkLst>
            <pc:docMk/>
            <pc:sldMk cId="714469277" sldId="300"/>
            <ac:picMk id="4" creationId="{C1E7CAC0-09AA-CECC-7787-4BC3C9D31530}"/>
          </ac:picMkLst>
        </pc:picChg>
        <pc:picChg chg="add mod">
          <ac:chgData name="Nutan Zine" userId="0c3b8da9ff15b3e2" providerId="LiveId" clId="{2D5CDF22-7B0E-4412-A104-D7A8F08C37A8}" dt="2025-04-13T17:13:35.212" v="1254" actId="14100"/>
          <ac:picMkLst>
            <pc:docMk/>
            <pc:sldMk cId="714469277" sldId="300"/>
            <ac:picMk id="32770" creationId="{38E87CE6-D3A1-0AF4-3392-2887AFBCC25F}"/>
          </ac:picMkLst>
        </pc:picChg>
        <pc:picChg chg="add mod">
          <ac:chgData name="Nutan Zine" userId="0c3b8da9ff15b3e2" providerId="LiveId" clId="{2D5CDF22-7B0E-4412-A104-D7A8F08C37A8}" dt="2025-04-13T17:14:20.271" v="1261" actId="14100"/>
          <ac:picMkLst>
            <pc:docMk/>
            <pc:sldMk cId="714469277" sldId="300"/>
            <ac:picMk id="32772" creationId="{546F900F-E4BF-D8D6-696F-DA6C19AEAEFA}"/>
          </ac:picMkLst>
        </pc:picChg>
      </pc:sldChg>
      <pc:sldChg chg="addSp delSp modSp add mod">
        <pc:chgData name="Nutan Zine" userId="0c3b8da9ff15b3e2" providerId="LiveId" clId="{2D5CDF22-7B0E-4412-A104-D7A8F08C37A8}" dt="2025-04-13T18:12:23.802" v="1892" actId="14100"/>
        <pc:sldMkLst>
          <pc:docMk/>
          <pc:sldMk cId="3262487529" sldId="301"/>
        </pc:sldMkLst>
        <pc:picChg chg="mod">
          <ac:chgData name="Nutan Zine" userId="0c3b8da9ff15b3e2" providerId="LiveId" clId="{2D5CDF22-7B0E-4412-A104-D7A8F08C37A8}" dt="2025-04-13T18:09:59.506" v="1870" actId="14100"/>
          <ac:picMkLst>
            <pc:docMk/>
            <pc:sldMk cId="3262487529" sldId="301"/>
            <ac:picMk id="5" creationId="{6913BCC1-5770-F66C-9A1F-21974C4DF065}"/>
          </ac:picMkLst>
        </pc:picChg>
        <pc:picChg chg="add mod">
          <ac:chgData name="Nutan Zine" userId="0c3b8da9ff15b3e2" providerId="LiveId" clId="{2D5CDF22-7B0E-4412-A104-D7A8F08C37A8}" dt="2025-04-13T18:10:55.429" v="1881" actId="14100"/>
          <ac:picMkLst>
            <pc:docMk/>
            <pc:sldMk cId="3262487529" sldId="301"/>
            <ac:picMk id="6" creationId="{43090F37-D573-9129-BBB3-77056562F5F6}"/>
          </ac:picMkLst>
        </pc:picChg>
        <pc:picChg chg="add mod">
          <ac:chgData name="Nutan Zine" userId="0c3b8da9ff15b3e2" providerId="LiveId" clId="{2D5CDF22-7B0E-4412-A104-D7A8F08C37A8}" dt="2025-04-13T18:12:23.802" v="1892" actId="14100"/>
          <ac:picMkLst>
            <pc:docMk/>
            <pc:sldMk cId="3262487529" sldId="301"/>
            <ac:picMk id="7" creationId="{51702D0C-DF8F-EEA7-1E63-1E9849F06027}"/>
          </ac:picMkLst>
        </pc:picChg>
        <pc:picChg chg="add mod">
          <ac:chgData name="Nutan Zine" userId="0c3b8da9ff15b3e2" providerId="LiveId" clId="{2D5CDF22-7B0E-4412-A104-D7A8F08C37A8}" dt="2025-04-13T18:12:16.863" v="1891" actId="14100"/>
          <ac:picMkLst>
            <pc:docMk/>
            <pc:sldMk cId="3262487529" sldId="301"/>
            <ac:picMk id="38914" creationId="{7195E233-B264-B81E-EAAB-F8F47D527987}"/>
          </ac:picMkLst>
        </pc:picChg>
        <pc:picChg chg="add mod">
          <ac:chgData name="Nutan Zine" userId="0c3b8da9ff15b3e2" providerId="LiveId" clId="{2D5CDF22-7B0E-4412-A104-D7A8F08C37A8}" dt="2025-04-13T18:08:37.281" v="1861" actId="14100"/>
          <ac:picMkLst>
            <pc:docMk/>
            <pc:sldMk cId="3262487529" sldId="301"/>
            <ac:picMk id="38916" creationId="{6345BF03-ECC4-2E0F-20B6-D4090589A17C}"/>
          </ac:picMkLst>
        </pc:picChg>
        <pc:picChg chg="add del mod">
          <ac:chgData name="Nutan Zine" userId="0c3b8da9ff15b3e2" providerId="LiveId" clId="{2D5CDF22-7B0E-4412-A104-D7A8F08C37A8}" dt="2025-04-13T18:11:45.914" v="1886" actId="21"/>
          <ac:picMkLst>
            <pc:docMk/>
            <pc:sldMk cId="3262487529" sldId="301"/>
            <ac:picMk id="38918" creationId="{51702D0C-DF8F-EEA7-1E63-1E9849F06027}"/>
          </ac:picMkLst>
        </pc:picChg>
        <pc:picChg chg="add mod">
          <ac:chgData name="Nutan Zine" userId="0c3b8da9ff15b3e2" providerId="LiveId" clId="{2D5CDF22-7B0E-4412-A104-D7A8F08C37A8}" dt="2025-04-13T18:09:59.506" v="1870" actId="14100"/>
          <ac:picMkLst>
            <pc:docMk/>
            <pc:sldMk cId="3262487529" sldId="301"/>
            <ac:picMk id="38920" creationId="{3AB2322D-E0ED-2CA1-AF4B-FDC54D307972}"/>
          </ac:picMkLst>
        </pc:picChg>
        <pc:picChg chg="add del mod">
          <ac:chgData name="Nutan Zine" userId="0c3b8da9ff15b3e2" providerId="LiveId" clId="{2D5CDF22-7B0E-4412-A104-D7A8F08C37A8}" dt="2025-04-13T18:10:37.201" v="1874" actId="478"/>
          <ac:picMkLst>
            <pc:docMk/>
            <pc:sldMk cId="3262487529" sldId="301"/>
            <ac:picMk id="38922" creationId="{6ED8F171-3EAC-04F1-284C-64005FC59423}"/>
          </ac:picMkLst>
        </pc:picChg>
      </pc:sldChg>
      <pc:sldChg chg="addSp delSp modSp add mod">
        <pc:chgData name="Nutan Zine" userId="0c3b8da9ff15b3e2" providerId="LiveId" clId="{2D5CDF22-7B0E-4412-A104-D7A8F08C37A8}" dt="2025-04-13T18:03:44.047" v="1842" actId="14100"/>
        <pc:sldMkLst>
          <pc:docMk/>
          <pc:sldMk cId="92268314" sldId="302"/>
        </pc:sldMkLst>
        <pc:spChg chg="mod">
          <ac:chgData name="Nutan Zine" userId="0c3b8da9ff15b3e2" providerId="LiveId" clId="{2D5CDF22-7B0E-4412-A104-D7A8F08C37A8}" dt="2025-04-13T18:01:18.516" v="1815" actId="1076"/>
          <ac:spMkLst>
            <pc:docMk/>
            <pc:sldMk cId="92268314" sldId="302"/>
            <ac:spMk id="2" creationId="{D1108162-2516-55D6-CE28-F88BFC893A35}"/>
          </ac:spMkLst>
        </pc:spChg>
        <pc:spChg chg="add mod">
          <ac:chgData name="Nutan Zine" userId="0c3b8da9ff15b3e2" providerId="LiveId" clId="{2D5CDF22-7B0E-4412-A104-D7A8F08C37A8}" dt="2025-04-13T18:00:40.618" v="1814" actId="207"/>
          <ac:spMkLst>
            <pc:docMk/>
            <pc:sldMk cId="92268314" sldId="302"/>
            <ac:spMk id="4" creationId="{C9F7DD78-0612-2CA6-9525-79F7F01F1365}"/>
          </ac:spMkLst>
        </pc:spChg>
        <pc:picChg chg="add del mod">
          <ac:chgData name="Nutan Zine" userId="0c3b8da9ff15b3e2" providerId="LiveId" clId="{2D5CDF22-7B0E-4412-A104-D7A8F08C37A8}" dt="2025-04-13T18:03:04.889" v="1830" actId="478"/>
          <ac:picMkLst>
            <pc:docMk/>
            <pc:sldMk cId="92268314" sldId="302"/>
            <ac:picMk id="37890" creationId="{27FD8F57-C484-4575-5739-539AAFEE0F03}"/>
          </ac:picMkLst>
        </pc:picChg>
        <pc:picChg chg="add mod">
          <ac:chgData name="Nutan Zine" userId="0c3b8da9ff15b3e2" providerId="LiveId" clId="{2D5CDF22-7B0E-4412-A104-D7A8F08C37A8}" dt="2025-04-13T18:02:37.482" v="1829" actId="14100"/>
          <ac:picMkLst>
            <pc:docMk/>
            <pc:sldMk cId="92268314" sldId="302"/>
            <ac:picMk id="37892" creationId="{F1A2DA3B-4F32-3C21-C67E-A75864612D58}"/>
          </ac:picMkLst>
        </pc:picChg>
        <pc:picChg chg="add mod">
          <ac:chgData name="Nutan Zine" userId="0c3b8da9ff15b3e2" providerId="LiveId" clId="{2D5CDF22-7B0E-4412-A104-D7A8F08C37A8}" dt="2025-04-13T18:03:44.047" v="1842" actId="14100"/>
          <ac:picMkLst>
            <pc:docMk/>
            <pc:sldMk cId="92268314" sldId="302"/>
            <ac:picMk id="37894" creationId="{B7649128-356F-DFD6-FD76-D1EFDF465B6D}"/>
          </ac:picMkLst>
        </pc:picChg>
      </pc:sldChg>
      <pc:sldChg chg="addSp modSp add mod">
        <pc:chgData name="Nutan Zine" userId="0c3b8da9ff15b3e2" providerId="LiveId" clId="{2D5CDF22-7B0E-4412-A104-D7A8F08C37A8}" dt="2025-04-13T17:52:16.596" v="1742" actId="14100"/>
        <pc:sldMkLst>
          <pc:docMk/>
          <pc:sldMk cId="3522393797" sldId="303"/>
        </pc:sldMkLst>
        <pc:spChg chg="mod">
          <ac:chgData name="Nutan Zine" userId="0c3b8da9ff15b3e2" providerId="LiveId" clId="{2D5CDF22-7B0E-4412-A104-D7A8F08C37A8}" dt="2025-04-13T17:38:47.728" v="1634" actId="14100"/>
          <ac:spMkLst>
            <pc:docMk/>
            <pc:sldMk cId="3522393797" sldId="303"/>
            <ac:spMk id="2" creationId="{91D73E63-BB07-1231-8089-AB3B990D9143}"/>
          </ac:spMkLst>
        </pc:spChg>
        <pc:spChg chg="add mod">
          <ac:chgData name="Nutan Zine" userId="0c3b8da9ff15b3e2" providerId="LiveId" clId="{2D5CDF22-7B0E-4412-A104-D7A8F08C37A8}" dt="2025-04-13T17:50:24.449" v="1725" actId="14100"/>
          <ac:spMkLst>
            <pc:docMk/>
            <pc:sldMk cId="3522393797" sldId="303"/>
            <ac:spMk id="4" creationId="{22877077-9E60-32F3-DF1A-AACBFCD37855}"/>
          </ac:spMkLst>
        </pc:spChg>
        <pc:picChg chg="add mod">
          <ac:chgData name="Nutan Zine" userId="0c3b8da9ff15b3e2" providerId="LiveId" clId="{2D5CDF22-7B0E-4412-A104-D7A8F08C37A8}" dt="2025-04-13T17:50:39.450" v="1728" actId="14100"/>
          <ac:picMkLst>
            <pc:docMk/>
            <pc:sldMk cId="3522393797" sldId="303"/>
            <ac:picMk id="36866" creationId="{55280EB8-F55F-8B67-42CA-677535D48421}"/>
          </ac:picMkLst>
        </pc:picChg>
        <pc:picChg chg="add mod">
          <ac:chgData name="Nutan Zine" userId="0c3b8da9ff15b3e2" providerId="LiveId" clId="{2D5CDF22-7B0E-4412-A104-D7A8F08C37A8}" dt="2025-04-13T17:51:27.941" v="1736" actId="14100"/>
          <ac:picMkLst>
            <pc:docMk/>
            <pc:sldMk cId="3522393797" sldId="303"/>
            <ac:picMk id="36868" creationId="{30FFA8E0-5C08-DC3B-1911-6B735780EECD}"/>
          </ac:picMkLst>
        </pc:picChg>
        <pc:picChg chg="add mod">
          <ac:chgData name="Nutan Zine" userId="0c3b8da9ff15b3e2" providerId="LiveId" clId="{2D5CDF22-7B0E-4412-A104-D7A8F08C37A8}" dt="2025-04-13T17:52:16.596" v="1742" actId="14100"/>
          <ac:picMkLst>
            <pc:docMk/>
            <pc:sldMk cId="3522393797" sldId="303"/>
            <ac:picMk id="36870" creationId="{E05CA66B-7FCE-C622-37A2-A2629FB303E9}"/>
          </ac:picMkLst>
        </pc:picChg>
      </pc:sldChg>
      <pc:sldMasterChg chg="delSldLayout">
        <pc:chgData name="Nutan Zine" userId="0c3b8da9ff15b3e2" providerId="LiveId" clId="{2D5CDF22-7B0E-4412-A104-D7A8F08C37A8}" dt="2025-04-13T18:12:45.549" v="1894" actId="47"/>
        <pc:sldMasterMkLst>
          <pc:docMk/>
          <pc:sldMasterMk cId="1752261784" sldId="2147483669"/>
        </pc:sldMasterMkLst>
        <pc:sldLayoutChg chg="del">
          <pc:chgData name="Nutan Zine" userId="0c3b8da9ff15b3e2" providerId="LiveId" clId="{2D5CDF22-7B0E-4412-A104-D7A8F08C37A8}" dt="2025-04-13T18:12:45.549" v="1894" actId="47"/>
          <pc:sldLayoutMkLst>
            <pc:docMk/>
            <pc:sldMasterMk cId="1752261784" sldId="2147483669"/>
            <pc:sldLayoutMk cId="3024972807" sldId="214748370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E8249-9C2E-2B94-23C7-E3173FD0C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60F18-79DF-83F3-B741-6D49B2271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C544C-73A4-76CA-310F-E1C00E3E2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ED498-D6DD-9228-BF7B-F2C6B77F0C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64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AA23-685B-DD0A-9786-BE5F1162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E133BE-A424-EC13-B446-3F73404FF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912DB-9BE7-D8DF-DAFA-B5995C1D4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FE563-C3A7-95B2-3C9E-8410F609C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1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FBBA-5E68-CADA-8949-28FE9CF5D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9A7FC-2307-E150-0704-83EA260B4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5A503B-FECB-20B3-DF98-4A44E7A07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3C495-A9CD-5894-5A63-061E033D2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98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F0F0F-3B0A-EB53-F036-1BDFA0D3E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E64AF-1128-2993-249D-863E6D989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0047A-172A-0E79-4D88-D8FC532C5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1A865-AB52-3C4C-F63A-E1B196BC3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65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3BA8-11BC-EE2D-6ED7-E661EB948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01EFB-09D7-5E92-2FF4-3B1785979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358F22-805F-6438-2928-84580D8AD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58F8D-D38A-41D1-A19A-63CCC630E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6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FCD8D-7704-62BD-271F-BA8AD8AB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C8FB3-74D5-204E-53B3-AFFDDD72E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4584D8-3601-BA70-FB7F-15017EA0A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82D72-1C33-F408-C34E-C3F0895A1D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05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472C-1904-9028-CDD2-8FC506835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0FA83-E16F-B4B2-7BEB-2115D9F156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25920-54CE-D839-B5C2-712F98F50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FE39C-4676-551D-95C4-34FD4F41E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98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1A2C5-B422-6DC1-B7BE-146D6FEE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E1132A-D6FE-3D8A-0C33-0473FBF2E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5A816E-816C-9346-E104-F089AC8D2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7EA34-E329-64B8-05BE-1E72C04D6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75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D36D6-985E-6491-EBE3-102D30AF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BC764-C8AC-90A1-9C27-D86CBCB60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FA275-3BAB-4D41-F0F4-4ED43E768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3F182-2C0A-8012-2099-C73896A18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9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07E0A-3041-3013-D379-99ED7F2C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3A03CC-ADBF-6E3F-AD73-82047E63D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79752-926E-3AA0-2D02-6508C1DF2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08D16-88CB-E175-F6F1-E36CA11BE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1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1F454-C443-2F23-6B24-4B0261C97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9AEE0-1FF3-E8A3-E024-3B5323A58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1BEBB-C0F6-8C51-FCF8-C87DE38B5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98A84-D2E8-0A99-4B32-65799C08E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7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CAA2D-6AA6-F353-0EA8-98091D3BC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31373-10F0-DB1C-7909-8A3E0A02E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6A44E-F1EF-029A-1DD2-8FAEFC6FA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C42D9-C39F-3BB2-53F3-4E060A3F3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4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997C9-4938-8980-3DCA-17DAD22A1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E961C-68B0-5EFD-9456-4184FC533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D3945-4467-2114-E0A0-DADFAD25E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E9BF-F8F2-EFE8-16E6-48C1727BB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51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D4DD3-122B-8480-733F-9743B8665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CD753-8EB8-FE19-5352-671BB492C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F520C7-90AD-4718-19F6-850479A2D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396A7-E62E-6C0E-B3E3-650525B4C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30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C43E1-B1C3-C92E-D204-D3AFF0C27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44BC5-4C80-0856-4D07-3B0489711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80690-D01F-50CD-F293-32BE2EC2C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14F77-26F5-429D-2F6A-4E4168D7F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7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146B-80CF-89ED-55F0-226B37726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40024-035E-B7D0-49DE-3924C3576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886BB-5328-B36D-BCED-30E1D0068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6149D-FEE2-F17E-8AF7-F0A674D45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1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1CCE3-4634-D17B-6920-46508D8DF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8F8881-9183-2D29-9AE9-A751E7AF9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A2AA4-8FEA-7AFE-2A5F-E6B52700F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8351A-2F57-2019-B446-1F8808A8B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70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56BE-D05B-0169-51C5-3D3534BEC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3A40B-8CC5-C11F-B02A-7696AFBAD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C078C-F368-E3B7-64CD-3E65AB01A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48BC0-1685-26A5-840B-FE8B02548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05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67285-2652-3DF7-8366-376136C0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32923A-892D-D6A0-E723-05E90F4C0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3DFF1-A771-A30F-ECA5-FF22D08E9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443EB-2634-6DE5-4827-971ED057A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99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CECA-77EB-68D9-1181-CB3A3C116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98EE4-EFE7-1C43-EC9A-8E319E2B6A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62666-3BD3-47D1-BDBC-DE5E9F60B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BAA0A-82B3-9712-D1B3-5E3608625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03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5A91-C026-51DD-AF7F-487F5DFA3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27BEFC-3D64-8593-76E4-67F6FBB3D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DD6FE3-8C50-F1D8-B340-26C198605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51225-E461-3894-E668-F09460707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0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71180-EF70-7447-9470-BDBD15102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3E037-4856-87CE-A8A4-5A5CB92A8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DD2D6-0539-916D-D8F4-90A4FA3A3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0B8A0-6E75-6595-B671-0D04F5934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23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C9418-7D84-9C32-A572-796E5BFB3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FDB31-1163-551A-CE7C-826C12F99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C9335-B3DC-C754-13EC-98621CF9E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53948-D30E-58A8-7025-2ED6A3BA2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65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3D379-23B4-BB55-4AE5-EE4CB740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0862A-E710-0ADA-2AD6-2E023372B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D3054-35C0-4FC2-DAEB-82B5BEC12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965FE-1F6C-C47B-EC30-E75B71EDA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27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785D1-EFEB-815C-1E5B-602375290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AA2F2-5111-55A8-0B2B-DFD97A885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124C4A-3A04-9DCF-81BC-8137A7CD1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07DB8-CE0F-2EEB-6082-7BDCD1DEA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37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7749-82F7-BE91-C10D-2CB9F0860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046AB-C03C-7176-D297-6D16EB659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F154B-349D-E1B1-AC28-6B40A9785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D3D0D-B502-191A-7D5F-A93F0BE54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71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6AE2-573B-3D24-3C21-3E7362CF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72676-82AB-D5A1-E6F8-8C35F19A0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5446F-48DD-71B9-F39E-71BB401B5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E0B48-54A7-9D66-8BEF-D093BFC5E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34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D1B01-1DF7-9573-A414-C0CD843E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46E44-2CF5-79FB-3B5B-CEE416E6A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00E84-1589-2598-52F8-F06D123AE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C9218-2053-09C5-1DAD-9232F917B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04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FBB3E-3F78-938B-75DE-FF1936E1B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E087-194F-7661-7FC0-D14FCF283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5CF1EA-75C8-DE9F-11AB-83834296F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D1EBA-5B11-5AD2-AE74-1CBDA46F9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3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E8623-CB41-21A1-0309-3E4CD0FD5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50594-6EDC-4056-464D-47C8EBCD7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7A465-4A54-50C5-E651-B7677D1D4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AD21D-1AE8-ACFE-F56C-16672B99A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0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B474-7155-9A15-47C8-86089901C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09B1E-63E8-7AF9-B958-1C9C4FE1E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5F2E-5B9C-7E37-E478-3D9EE1EBC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0C65-A746-A59F-F256-A1B8296EE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527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27A2B-0D14-C67A-A439-A69555264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AB1AF-65F8-7CB7-5DBB-F61BC0015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457673-C6C6-A0F5-4DA1-71179D783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FBB93-8254-7EFE-FDFD-43E1FE0A7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7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E432-4AE9-BD70-35FA-2CF41852D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3548C-E9BD-3A82-CBBF-45C754FD4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933674-3426-34BA-63A7-8CA2DCF16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3AF4-CE32-AB85-E5BE-ED9E13D87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2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19C23-6AD7-7CB6-AE9A-999EB1F5C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2F486-8B7A-F74A-E56D-AF1F60464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BA0D14-2E21-E45A-1DE2-D12A08468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DE436-49D1-DC45-A85D-CF69FF0B1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8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77333-08D5-E4D8-29FD-91AD1F9F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0636A-7C10-5C48-5F80-F01B296B2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CA916-E980-DC41-341A-44637301A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43EAC-7F24-5212-9395-D8097DC7E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2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3859F-C8E5-AC5C-73C0-C10F7F5AB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DE53A-26A3-25C4-198F-CD61B5A88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50849-1807-C5AE-E8B7-0E2FDB5FE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F2A4A-5CB2-86AA-D8CE-A2F08BDD8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3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5A00B-4F4F-E251-9A0B-5C19F2338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C6C96-3556-1FDE-4490-57B489F58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2E7B2-B880-0564-6E2A-E97348F9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6E3A3-447B-B26C-D787-20036C6DB7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86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B425-35ED-2F28-83CA-C2300A75F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4589BF-7CC0-D645-B40B-36218F174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FAF465-BE33-C1D2-9EC5-A5632EBE1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7278F-96FE-1B4D-593F-67F59177A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58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1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1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1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1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1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1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1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1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1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1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1.pn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1.pn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1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1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1.pn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1.pn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1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1.png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.pn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1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.png"/><Relationship Id="rId7" Type="http://schemas.openxmlformats.org/officeDocument/2006/relationships/image" Target="../media/image1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pn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jpe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jpeg"/><Relationship Id="rId5" Type="http://schemas.openxmlformats.org/officeDocument/2006/relationships/image" Target="../media/image2.png"/><Relationship Id="rId4" Type="http://schemas.openxmlformats.org/officeDocument/2006/relationships/image" Target="../media/image9.jpeg"/><Relationship Id="rId9" Type="http://schemas.openxmlformats.org/officeDocument/2006/relationships/image" Target="../media/image11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9.jpeg"/><Relationship Id="rId4" Type="http://schemas.openxmlformats.org/officeDocument/2006/relationships/image" Target="../media/image9.jpe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2.png"/><Relationship Id="rId4" Type="http://schemas.openxmlformats.org/officeDocument/2006/relationships/image" Target="../media/image9.jpeg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799" y="1949287"/>
            <a:ext cx="5487813" cy="1909976"/>
          </a:xfrm>
        </p:spPr>
        <p:txBody>
          <a:bodyPr>
            <a:noAutofit/>
          </a:bodyPr>
          <a:lstStyle/>
          <a:p>
            <a:r>
              <a:rPr lang="en-US" sz="4400" b="1" kern="100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Project – “Online_ </a:t>
            </a:r>
            <a:r>
              <a:rPr lang="en-US" sz="4400" b="1" kern="100" dirty="0" err="1">
                <a:solidFill>
                  <a:srgbClr val="FFFF00"/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Shopping_System</a:t>
            </a:r>
            <a:r>
              <a:rPr lang="en-US" sz="4400" b="1" kern="100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 2” in </a:t>
            </a:r>
            <a:r>
              <a:rPr lang="en-US" sz="4400" b="1" kern="100" dirty="0" err="1">
                <a:solidFill>
                  <a:srgbClr val="FFFF00"/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mysql</a:t>
            </a:r>
            <a:endParaRPr lang="en-US" sz="4400" dirty="0">
              <a:solidFill>
                <a:srgbClr val="FFFF00"/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5525" y="3677504"/>
            <a:ext cx="4801324" cy="162874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  </a:t>
            </a:r>
            <a:r>
              <a:rPr 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800080"/>
                </a:highlight>
                <a:latin typeface="Algerian" panose="04020705040A02060702" pitchFamily="82" charset="0"/>
              </a:rPr>
              <a:t>- Presented BY “Nutan ZINE”</a:t>
            </a:r>
          </a:p>
        </p:txBody>
      </p:sp>
      <p:pic>
        <p:nvPicPr>
          <p:cNvPr id="1028" name="Picture 4" descr="Photo shopping bags and alarm clocks on a blue background.online shopping web search concept. 3d render">
            <a:extLst>
              <a:ext uri="{FF2B5EF4-FFF2-40B4-BE49-F238E27FC236}">
                <a16:creationId xmlns:a16="http://schemas.microsoft.com/office/drawing/2014/main" id="{1FB77E56-E8F2-3C04-681D-993C024B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16" y="-3"/>
            <a:ext cx="4875384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oto online shopping 3d render">
            <a:extLst>
              <a:ext uri="{FF2B5EF4-FFF2-40B4-BE49-F238E27FC236}">
                <a16:creationId xmlns:a16="http://schemas.microsoft.com/office/drawing/2014/main" id="{481920C8-F3F3-C204-CD98-240D5AB1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"/>
            <a:ext cx="7316613" cy="194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oto ecommerce shopping concept with laptop smartphone and cart on pink background">
            <a:extLst>
              <a:ext uri="{FF2B5EF4-FFF2-40B4-BE49-F238E27FC236}">
                <a16:creationId xmlns:a16="http://schemas.microsoft.com/office/drawing/2014/main" id="{6DC7FB99-4AF6-15A7-C336-8E5CB2E93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39106"/>
            <a:ext cx="7316613" cy="162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PSD 3d rendering of shopping concept">
            <a:extLst>
              <a:ext uri="{FF2B5EF4-FFF2-40B4-BE49-F238E27FC236}">
                <a16:creationId xmlns:a16="http://schemas.microsoft.com/office/drawing/2014/main" id="{9DE019AE-4950-EFFE-82BC-5A68F5A12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3181350"/>
            <a:ext cx="2676529" cy="212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Vector isometric e-commerce - concept">
            <a:extLst>
              <a:ext uri="{FF2B5EF4-FFF2-40B4-BE49-F238E27FC236}">
                <a16:creationId xmlns:a16="http://schemas.microsoft.com/office/drawing/2014/main" id="{80BE70EA-6C63-4786-9BBD-D94137FE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49286"/>
            <a:ext cx="1952624" cy="12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2C1D1-27F0-CF3C-BC61-AB70FB29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8358A5-BAB1-80AD-9F43-9BE51590A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B731C8C-5C3A-F6EC-47E9-8681D56BA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75E921-0E6B-58D6-3B47-9FABEBDEB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F36BE360-CD80-D5F2-D1D0-CF23796823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DC205E-FB28-D636-7D87-88C6787E8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C5817-8291-B8A2-B3E0-F09DFC0D1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C289F-09FC-575B-F995-53E0F5604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54A802-8B1D-3243-FBF6-CA2C95316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438400"/>
            <a:ext cx="121920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Photo shopping online by smartphone on application">
            <a:extLst>
              <a:ext uri="{FF2B5EF4-FFF2-40B4-BE49-F238E27FC236}">
                <a16:creationId xmlns:a16="http://schemas.microsoft.com/office/drawing/2014/main" id="{3E17364E-BEAE-55CB-A73A-9B94465B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"/>
            <a:ext cx="6261100" cy="243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ree Vector online shopping concept for landing page">
            <a:extLst>
              <a:ext uri="{FF2B5EF4-FFF2-40B4-BE49-F238E27FC236}">
                <a16:creationId xmlns:a16="http://schemas.microsoft.com/office/drawing/2014/main" id="{A69524C9-26C8-B68B-04C1-FCE8D1E5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414" y="-6349"/>
            <a:ext cx="5849582" cy="243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A5EAAC-121D-1CEB-2A78-F2351726D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94C0A-E7C8-E8CD-7DE9-1E7CAAE6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D2E61E1-7922-5552-4C07-EFE043992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6DF547-9587-5B26-D5D4-6ACFB5F41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4C6C9A4A-B07D-B4FF-CA7B-60C33E86D9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8B1987-0F40-1804-E035-DED8BF0AD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AED3F-A839-AAB3-8C6B-1AE0652DD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55A60-50A1-DB1B-3211-57E31F5CE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70F28-417F-E486-8C63-205318F2A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9381"/>
            <a:ext cx="12192000" cy="406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Free Vector application smartphone mobile and computer payments online transaction shopping online process on smartphone vecter cartoon illustration isometric design">
            <a:extLst>
              <a:ext uri="{FF2B5EF4-FFF2-40B4-BE49-F238E27FC236}">
                <a16:creationId xmlns:a16="http://schemas.microsoft.com/office/drawing/2014/main" id="{C8C287C0-75C9-557F-1279-6AC2C95C5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"/>
            <a:ext cx="12192000" cy="278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45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BE379-A4DD-576F-3225-2241AC9FC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DFEC09-87F4-854C-58F2-AB13B6C9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706215D-0342-FC19-1052-F38BF32CD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C5AEC6-41A6-7A6F-2D3C-BC53F40FE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2A020A-A92D-7EE3-DA9E-704CFA305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7518D-90E2-880D-463B-6F6DD06FA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F0DD9-1424-C13B-DF96-45C77ECC0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257C3E-58C5-3C8E-D6CF-25EF3B5C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2299854"/>
            <a:ext cx="12192003" cy="4558135"/>
          </a:xfrm>
          <a:prstGeom prst="rect">
            <a:avLst/>
          </a:prstGeom>
        </p:spPr>
      </p:pic>
      <p:pic>
        <p:nvPicPr>
          <p:cNvPr id="11266" name="Picture 2" descr="Photo top view man doing online shopping on his laptop">
            <a:extLst>
              <a:ext uri="{FF2B5EF4-FFF2-40B4-BE49-F238E27FC236}">
                <a16:creationId xmlns:a16="http://schemas.microsoft.com/office/drawing/2014/main" id="{73D0506F-A731-7650-AD8F-41CBF018C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79788" cy="23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Free Vector online shopping banner, mobile app templates, concept flat design">
            <a:extLst>
              <a:ext uri="{FF2B5EF4-FFF2-40B4-BE49-F238E27FC236}">
                <a16:creationId xmlns:a16="http://schemas.microsoft.com/office/drawing/2014/main" id="{A0FDAA97-ABF4-F424-D15D-B2A71BD20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88" y="-13"/>
            <a:ext cx="5992380" cy="23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393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D08368-E80D-83B9-4D96-1FF91F7EF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EB3149F-BBA2-4ED6-8DC4-95E1236FF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B383B9B-725C-33B4-3D15-9BEB62DB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3B10C6-BF53-B51D-FD3B-53FBC6C8B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2B45B16D-3A44-60D3-E932-C88B25C4F3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A64C91-4AA0-C91B-3984-65D7A6A5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D37DD-0A05-7849-159B-F2073DAB3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012CB-F76D-2320-5AD4-5A813A555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884CE4-063D-E106-2DC7-96AF71DB7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0145"/>
            <a:ext cx="12191999" cy="407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Free Vector online shopping concept">
            <a:extLst>
              <a:ext uri="{FF2B5EF4-FFF2-40B4-BE49-F238E27FC236}">
                <a16:creationId xmlns:a16="http://schemas.microsoft.com/office/drawing/2014/main" id="{3D164E61-32A3-C1D5-025D-76DFC5210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1999" cy="27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DD678-6B74-C44B-F17D-1511B3285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0767CB-2392-92B9-EE25-497ED12D6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A0730FC-D753-C656-677B-A3ADA832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9E2877-A2C7-6106-90BE-B74F5C157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F6D914B0-3606-AA62-92BC-F4DE0243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321AA8-3B98-A536-D391-8BE198E1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FF664-019E-4535-EF22-2EC702F97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41345-7A54-5FCE-F602-1A608A934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C7E92-18D2-612B-0A08-61DE1FF86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6945"/>
            <a:ext cx="12192000" cy="428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 descr="Free Vector online shopping illustration smiling woman uses smartphone to buy clothes cartoon character makes purchases isolated design element mobile service for buying girl gets shopping bags">
            <a:extLst>
              <a:ext uri="{FF2B5EF4-FFF2-40B4-BE49-F238E27FC236}">
                <a16:creationId xmlns:a16="http://schemas.microsoft.com/office/drawing/2014/main" id="{90FADAB6-E420-6CF2-5B95-051407987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837382" cy="25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Free Vector online shopping concept for landing page">
            <a:extLst>
              <a:ext uri="{FF2B5EF4-FFF2-40B4-BE49-F238E27FC236}">
                <a16:creationId xmlns:a16="http://schemas.microsoft.com/office/drawing/2014/main" id="{41215030-CFBE-8D90-9201-01310E900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44" y="0"/>
            <a:ext cx="6567055" cy="25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92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BBED2-A77E-5941-FEFA-B81FA932D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2203BB-4313-2AB1-BE24-8CF4833B9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3A0066B-0F3D-EEDC-112F-15FE7E67B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901CBD-240A-904C-440A-81422DDA1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003DD90E-F43D-B020-5BC8-66BDA79274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20E7FF-584E-7661-C89D-B0868B4F2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927320-8E25-E396-E0B5-B5EA23DDB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EBC75-6B4D-1826-910E-5570F8E38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FBABB8-E3BE-35AE-71E4-CDDD4BABE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7018"/>
            <a:ext cx="12192000" cy="416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8" name="Picture 2" descr="1281297414">
            <a:extLst>
              <a:ext uri="{FF2B5EF4-FFF2-40B4-BE49-F238E27FC236}">
                <a16:creationId xmlns:a16="http://schemas.microsoft.com/office/drawing/2014/main" id="{AC848CD3-C8B5-C6E2-1AB4-DA4484A44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2"/>
            <a:ext cx="6096003" cy="269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Free Vector electronic commerce set">
            <a:extLst>
              <a:ext uri="{FF2B5EF4-FFF2-40B4-BE49-F238E27FC236}">
                <a16:creationId xmlns:a16="http://schemas.microsoft.com/office/drawing/2014/main" id="{CEB581E5-509E-ABA2-9947-A53E4C43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6" y="0"/>
            <a:ext cx="6096003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85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94398-81C8-1FE2-B7AB-94DAD191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9C83F2-0651-0308-C8B4-944EAFD4F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7440522-461B-21C4-67FF-6D295811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D07ABF-956E-78DC-B667-75BBD4695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2C0D25B7-17D4-C798-25F7-8A85296A63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4C870C-17EC-602C-AB0B-EFDD7E31E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16A87-AEE9-FF0E-EDC2-19BF93301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D8839-B20F-D565-FED1-6ED0926FE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2BD03E-0E8C-84A2-EB8E-DBBEB8D43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530764"/>
            <a:ext cx="12192003" cy="432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2" name="Picture 2" descr="Photo online shopping with computer notebook and shopping cart">
            <a:extLst>
              <a:ext uri="{FF2B5EF4-FFF2-40B4-BE49-F238E27FC236}">
                <a16:creationId xmlns:a16="http://schemas.microsoft.com/office/drawing/2014/main" id="{7C9C646D-D630-AB03-BB88-6B632146E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-1"/>
            <a:ext cx="6261106" cy="25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ree Vector online shop composition">
            <a:extLst>
              <a:ext uri="{FF2B5EF4-FFF2-40B4-BE49-F238E27FC236}">
                <a16:creationId xmlns:a16="http://schemas.microsoft.com/office/drawing/2014/main" id="{42F0CB59-1F1E-12B3-F38E-B0CD0BDA5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1" y="-3"/>
            <a:ext cx="5930899" cy="25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7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7A7B4F-C3EC-6079-459D-6E506CF1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F4363A-3D90-A3AC-5F03-9AD46248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87BFBF9-5750-DE85-247C-C605F2C2F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C069F8-BA9A-172E-2289-A0535FEF9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A1F20A35-CA78-1D05-FFF5-1890D84982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648DCC-4D9D-F326-B100-D8518F008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B6E7F-6FD9-5678-14E8-B849EC615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F31A7-48E7-1105-7773-D364D2FB8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706BFD-62CA-90ED-31D7-2F06F70B9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770909"/>
            <a:ext cx="12192000" cy="408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 descr="Free Vector e-commerce concept illustration">
            <a:extLst>
              <a:ext uri="{FF2B5EF4-FFF2-40B4-BE49-F238E27FC236}">
                <a16:creationId xmlns:a16="http://schemas.microsoft.com/office/drawing/2014/main" id="{16780F4C-C022-FC57-9E73-5189249B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28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ree Vector influencer marketing concept with finger pointing">
            <a:extLst>
              <a:ext uri="{FF2B5EF4-FFF2-40B4-BE49-F238E27FC236}">
                <a16:creationId xmlns:a16="http://schemas.microsoft.com/office/drawing/2014/main" id="{B09F7796-1469-4481-A8D2-2533B977B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28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520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49F4E8-9E73-795B-82E6-B705EA54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E8DD54-7B33-AFCD-C63E-5E66F8DED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6928C7B-EA69-8BA3-1F5C-843C7C58A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AFBF3D-DCFE-6FB4-58D8-113406A17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BEB125A0-CB70-9555-C131-FBFBF1F4E1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02E60B-1171-66F1-491C-E16427568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C772D-17FF-2EEE-EF61-B23A5A17F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637F7-17D3-1AD2-CD24-0FF422939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9E31C6-A1E1-CA26-BCA3-38859B57C0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2780145"/>
            <a:ext cx="12191999" cy="407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0" name="Picture 2" descr="Photo young woman order or purchase product on internet using laptop blithe">
            <a:extLst>
              <a:ext uri="{FF2B5EF4-FFF2-40B4-BE49-F238E27FC236}">
                <a16:creationId xmlns:a16="http://schemas.microsoft.com/office/drawing/2014/main" id="{601E6856-2BE2-5FFF-F2A4-BFDEC2559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" y="-2"/>
            <a:ext cx="6179135" cy="278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Photo online fashion shopping with tablet">
            <a:extLst>
              <a:ext uri="{FF2B5EF4-FFF2-40B4-BE49-F238E27FC236}">
                <a16:creationId xmlns:a16="http://schemas.microsoft.com/office/drawing/2014/main" id="{75D5C5DB-02A9-7408-A1E5-D3B95C421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127" y="0"/>
            <a:ext cx="6012868" cy="278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9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6CF76-DF15-39A8-2401-D7FF5EC62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DCD8A8-587B-E576-2584-6F60CA11E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456ADEA-E0C7-6C9A-3961-3052D16E6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2BD2BF-ECD0-046E-E882-65F41439B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B6EF87C0-F727-714C-D695-38509AA4C2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285B91-E2C9-F664-72A9-D2F529744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8DFBB-3B34-8266-426D-52EF6CC49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C1FBB-E331-C2B1-7779-8BB41D805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DC6B98-D363-6366-8EB3-4730DBA3C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06254"/>
            <a:ext cx="12191999" cy="415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6" name="Picture 4" descr="Free Vector shopping online and women with smartphone ecommerce">
            <a:extLst>
              <a:ext uri="{FF2B5EF4-FFF2-40B4-BE49-F238E27FC236}">
                <a16:creationId xmlns:a16="http://schemas.microsoft.com/office/drawing/2014/main" id="{7634E0FC-57C1-989D-ACD3-34CEAE78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"/>
            <a:ext cx="6493164" cy="270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Vector digital marketing concept, shopping online on mobile application">
            <a:extLst>
              <a:ext uri="{FF2B5EF4-FFF2-40B4-BE49-F238E27FC236}">
                <a16:creationId xmlns:a16="http://schemas.microsoft.com/office/drawing/2014/main" id="{9C990174-15B8-67CC-1ACE-8DC44A8B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164" y="0"/>
            <a:ext cx="5698834" cy="270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74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D54BE-8CEF-32D8-E52D-85E70FC5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E42FB9-1EE1-5DE0-CACE-D2476216C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47D29D7-2F0A-1025-9549-683530187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48D4F-DA9C-707A-4AC8-7A2822D0A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270099B3-A22C-C7C9-04E5-CB5C528439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B44E9C-2B21-6D4F-6E92-B88EF8036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448799-A8B2-F2A3-9031-070670401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4728" y="2747140"/>
            <a:ext cx="6354619" cy="74612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Introduction :</a:t>
            </a:r>
            <a:endParaRPr lang="en-US" sz="4400" dirty="0">
              <a:solidFill>
                <a:srgbClr val="FFFF00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8AA7C-4D97-E7E1-E915-7EF25CB4B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052" y="3965303"/>
            <a:ext cx="2580731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F6FAA-6BA2-4E1C-59C2-6121B63DF35E}"/>
              </a:ext>
            </a:extLst>
          </p:cNvPr>
          <p:cNvSpPr txBox="1"/>
          <p:nvPr/>
        </p:nvSpPr>
        <p:spPr>
          <a:xfrm>
            <a:off x="5680363" y="0"/>
            <a:ext cx="6511637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✅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Project Objective : </a:t>
            </a:r>
            <a:r>
              <a:rPr lang="en-US" b="1" dirty="0">
                <a:solidFill>
                  <a:srgbClr val="FFFF00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Designed a relational database for an e-commerce platform to handle users, products, orders, and transactions efficiently.</a:t>
            </a:r>
          </a:p>
          <a:p>
            <a:pPr algn="ctr"/>
            <a:r>
              <a:rPr lang="en-US" dirty="0"/>
              <a:t>🧩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ER Diagram &amp; Schema Design : </a:t>
            </a:r>
            <a:r>
              <a:rPr lang="en-US" b="1" dirty="0">
                <a:solidFill>
                  <a:srgbClr val="FFFF00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Created a detailed Entity-Relationship diagram and normalized tables to represent real-world shopping system entities and their relationships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US" dirty="0"/>
              <a:t>🔐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  <a:cs typeface="Arial" panose="020B0604020202020204" pitchFamily="34" charset="0"/>
              </a:rPr>
              <a:t>Database Concepts Used : </a:t>
            </a:r>
            <a:r>
              <a:rPr lang="en-US" b="1" dirty="0">
                <a:solidFill>
                  <a:srgbClr val="FFFF00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Applied primary keys, foreign keys, indexing, and data integrity constraints.</a:t>
            </a:r>
          </a:p>
          <a:p>
            <a:pPr algn="ctr"/>
            <a:r>
              <a:rPr lang="en-US" dirty="0"/>
              <a:t>🧮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SQL Operations :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FF00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Implemented CRUD operations (Create, Read, Update, Delete) and complex SQL queries including joins, aggregate functions, subqueries, and views.</a:t>
            </a:r>
          </a:p>
          <a:p>
            <a:pPr algn="ctr"/>
            <a:r>
              <a:rPr lang="en-US" dirty="0"/>
              <a:t>📦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Inventory &amp; Order Management : </a:t>
            </a:r>
            <a:r>
              <a:rPr lang="en-US" b="1" dirty="0">
                <a:solidFill>
                  <a:srgbClr val="FFFF00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Designed modules for managing product availability, order tracking, and payment records.</a:t>
            </a:r>
          </a:p>
          <a:p>
            <a:pPr algn="ctr"/>
            <a:r>
              <a:rPr lang="en-US" dirty="0"/>
              <a:t>📊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Data Analysis &amp; Reporting : </a:t>
            </a:r>
            <a:r>
              <a:rPr lang="en-US" b="1" dirty="0">
                <a:solidFill>
                  <a:srgbClr val="FFFF00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Generated SQL-based reports for sales summaries, customer activity, and product popularity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US" dirty="0"/>
              <a:t>💻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Hands-on Tools : </a:t>
            </a:r>
            <a:r>
              <a:rPr lang="en-US" b="1" dirty="0">
                <a:solidFill>
                  <a:srgbClr val="FFFF00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Worked with MySQL Workbench for schema creation, data insertion, and query execution</a:t>
            </a:r>
            <a:r>
              <a:rPr lang="en-US" dirty="0">
                <a:solidFill>
                  <a:srgbClr val="FFFF00"/>
                </a:solidFill>
                <a:highlight>
                  <a:srgbClr val="800080"/>
                </a:highlight>
              </a:rPr>
              <a:t>.</a:t>
            </a:r>
          </a:p>
          <a:p>
            <a:pPr algn="ctr"/>
            <a:r>
              <a:rPr lang="en-US" dirty="0">
                <a:highlight>
                  <a:srgbClr val="000080"/>
                </a:highlight>
              </a:rPr>
              <a:t>🔧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Learning Outcome : </a:t>
            </a:r>
            <a:r>
              <a:rPr lang="en-US" b="1" dirty="0">
                <a:solidFill>
                  <a:srgbClr val="FFFF00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Strengthened skills in database design, relational modeling, and query optimization using MySQL.</a:t>
            </a:r>
            <a:endParaRPr lang="en-IN" b="1" dirty="0">
              <a:solidFill>
                <a:srgbClr val="FFFF00"/>
              </a:solidFill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Vector shopping online store via laptop and bags shopping cart with gift boxes">
            <a:extLst>
              <a:ext uri="{FF2B5EF4-FFF2-40B4-BE49-F238E27FC236}">
                <a16:creationId xmlns:a16="http://schemas.microsoft.com/office/drawing/2014/main" id="{4DF2CCDA-7A55-5378-6B63-1E86D73B9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5781967" cy="28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ree Vector shopping with technological devices">
            <a:extLst>
              <a:ext uri="{FF2B5EF4-FFF2-40B4-BE49-F238E27FC236}">
                <a16:creationId xmlns:a16="http://schemas.microsoft.com/office/drawing/2014/main" id="{9C2F26D4-D86C-5392-5229-003DA8767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7819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75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577654-D934-E169-4795-1A1A53EF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7BB8C1-8BCB-AF18-1DD2-E566B89C3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79D2ED5-1670-A8D3-5807-A0367B1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D945E0-54D4-5DD6-216F-7939689B0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77C6FB88-4D91-2DBD-8A80-B569F7F7B1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BC48C-BD25-AD39-D88E-21FC7B0F9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3881CC-C742-BE32-A68F-BC905F2F6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8E4D9-D979-1DDF-8E76-07E0979E4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4CADC8-3035-D615-58AF-B97E2811B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0836"/>
            <a:ext cx="12192000" cy="420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8" name="Picture 2" descr="Free Vector online shopping concept for landing page">
            <a:extLst>
              <a:ext uri="{FF2B5EF4-FFF2-40B4-BE49-F238E27FC236}">
                <a16:creationId xmlns:a16="http://schemas.microsoft.com/office/drawing/2014/main" id="{19A4FEA6-2B58-A5A8-F6A5-73935362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265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Photo online store on mobile application.">
            <a:extLst>
              <a:ext uri="{FF2B5EF4-FFF2-40B4-BE49-F238E27FC236}">
                <a16:creationId xmlns:a16="http://schemas.microsoft.com/office/drawing/2014/main" id="{B50444D3-F498-D782-D783-ACC765FC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98" y="-3"/>
            <a:ext cx="6261102" cy="272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1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5C4C2-748A-8C6E-54BD-A0978E17D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C829C2-A7FD-AA30-B04E-79C3691D0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D6BC6A-21CE-7459-5C48-853AA73E6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378FB-D5D1-6BFC-F3D3-6AB64868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0BAB20FC-B5C2-354D-DCA1-0143B9D087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575B3A-0991-0D41-8B00-332964518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7409F-0CB6-9348-97EC-89F681693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5515E-2C79-7434-31A3-36802B21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D70C91-AF68-4735-08C5-0BE65CCD9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2692400"/>
            <a:ext cx="12192003" cy="416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2" name="Picture 2" descr="Free Vector shopping e-commerce concept isometric poster">
            <a:extLst>
              <a:ext uri="{FF2B5EF4-FFF2-40B4-BE49-F238E27FC236}">
                <a16:creationId xmlns:a16="http://schemas.microsoft.com/office/drawing/2014/main" id="{AA5C2333-0D3D-88BE-B7FF-A458D9EF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631709" cy="269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Photo smart customer open online store use credit card for online shopping cybercash">
            <a:extLst>
              <a:ext uri="{FF2B5EF4-FFF2-40B4-BE49-F238E27FC236}">
                <a16:creationId xmlns:a16="http://schemas.microsoft.com/office/drawing/2014/main" id="{EF4256F7-0129-7AB4-83A2-3FCB5414A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09" y="-12"/>
            <a:ext cx="5560291" cy="269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480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63990B-42D5-0702-05CB-91F6BBE5B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C299EC-DD09-0BFD-A704-BCABA86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62638BC-ECD0-F2F4-8D05-90FD8E5F0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AECC25-425B-0EDC-B59A-7709769BC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2F86AA96-124A-46AD-0762-1021CC27CD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B53C5C-682D-92FF-EC7B-D05CAB7E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ED716-C812-6151-80D4-0011BFE31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CC9C61-1E89-4C8E-A888-38C3B2CB5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70DB9C-9B66-3589-B200-270225C31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692400"/>
            <a:ext cx="12192000" cy="416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6" name="Picture 2" descr="Free PSD 3d rendering of ecommerce background">
            <a:extLst>
              <a:ext uri="{FF2B5EF4-FFF2-40B4-BE49-F238E27FC236}">
                <a16:creationId xmlns:a16="http://schemas.microsoft.com/office/drawing/2014/main" id="{DEEC2BA9-75B4-3DBB-42B9-136BC8BF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" y="0"/>
            <a:ext cx="6558836" cy="273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Free Photo laptop and shopping bags, online shopping concept">
            <a:extLst>
              <a:ext uri="{FF2B5EF4-FFF2-40B4-BE49-F238E27FC236}">
                <a16:creationId xmlns:a16="http://schemas.microsoft.com/office/drawing/2014/main" id="{54AB003D-003D-2C08-BEE8-02EC311D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1"/>
            <a:ext cx="5565418" cy="273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718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DFD7C-4E6A-1361-704A-A746F625F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B633F0-65C4-D155-A4D8-D5440D5F6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EA715A6-B6F6-4A80-22E4-D6B5FE62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D345AB-6439-5849-1CF4-9DA0C8CED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CD47DDDB-1766-C58C-628F-4DDC59EFA1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C2DDBF-2767-C50E-F679-845DA1CE9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E268B5-B92B-EBF5-ADED-A565B6EE3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CE71A-88B0-487E-9704-9033F78C5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F7EB27-1808-7FA5-7911-7D1F2D563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8544"/>
            <a:ext cx="12191999" cy="417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0" name="Picture 2" descr="Free Vector man laptop technology and website market sale">
            <a:extLst>
              <a:ext uri="{FF2B5EF4-FFF2-40B4-BE49-F238E27FC236}">
                <a16:creationId xmlns:a16="http://schemas.microsoft.com/office/drawing/2014/main" id="{7B710836-7F2C-8C25-1A21-CFD696542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5933374" cy="267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Free Vector ecommerce checkout laptop concept illustration">
            <a:extLst>
              <a:ext uri="{FF2B5EF4-FFF2-40B4-BE49-F238E27FC236}">
                <a16:creationId xmlns:a16="http://schemas.microsoft.com/office/drawing/2014/main" id="{31A417FE-41A1-1C0C-5169-448B8C991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73" y="0"/>
            <a:ext cx="6258625" cy="267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645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3E5CC-72A7-C35D-B73E-E1B6F52FB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391836-2CB6-2E54-C50D-55BC87F51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22D545A-C540-1D06-07E8-B43D1F99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6CBAB4-1D29-793C-EF9C-5E43F963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6D113ED4-ADB6-65E8-FA33-6937DFFAAA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51D72C-24CA-A2E1-0E01-36C0402F0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66F65-28E5-4709-2DC0-553DBB6FD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E2F2D-E236-45C0-401B-0FAD969D7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1ABB25-D446-B014-EFBF-EF1C8E7D8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2692400"/>
            <a:ext cx="12191999" cy="416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4" name="Picture 2" descr="Vector shopping online design concept with computer and gifts">
            <a:extLst>
              <a:ext uri="{FF2B5EF4-FFF2-40B4-BE49-F238E27FC236}">
                <a16:creationId xmlns:a16="http://schemas.microsoft.com/office/drawing/2014/main" id="{FDEF8F12-999C-EBB3-8C82-ED143AAE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6446982" cy="269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Free Vector online shopping concept for landing page">
            <a:extLst>
              <a:ext uri="{FF2B5EF4-FFF2-40B4-BE49-F238E27FC236}">
                <a16:creationId xmlns:a16="http://schemas.microsoft.com/office/drawing/2014/main" id="{3336F34D-6C70-41CD-AE8E-AA1D8700E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81" y="0"/>
            <a:ext cx="5745013" cy="273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728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D6652-DBA4-629D-7D65-00C14DB8F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1777C5-9D76-6DA0-630D-6DFAAC6A2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D8BA506-80A7-C588-FE8C-8E9E69CCB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2BCCC8-C959-D1B4-114E-5D84FE59A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838A9EAF-BB20-CF33-E8DC-C5C36B2D91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676418-0493-8BD2-2414-83D6C6883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25A6C-3698-775D-CC81-9D8A9AA09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2DAE6-110B-1D18-5632-7B88461AF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C2A8E-A29E-E93B-194B-F450E309D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2567708"/>
            <a:ext cx="12192003" cy="429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8" name="Picture 2" descr="Free Vector flat e-commerce template ">
            <a:extLst>
              <a:ext uri="{FF2B5EF4-FFF2-40B4-BE49-F238E27FC236}">
                <a16:creationId xmlns:a16="http://schemas.microsoft.com/office/drawing/2014/main" id="{B103565D-947D-4524-380B-94A11DB6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420"/>
            <a:ext cx="5347855" cy="259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Free Vector gradient online shopping landing page">
            <a:extLst>
              <a:ext uri="{FF2B5EF4-FFF2-40B4-BE49-F238E27FC236}">
                <a16:creationId xmlns:a16="http://schemas.microsoft.com/office/drawing/2014/main" id="{AC75F538-693B-F98A-9C4D-4CA949E50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54" y="-27420"/>
            <a:ext cx="6844146" cy="259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3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4E4756-E6E8-05EB-534B-965A832E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9C6FDF-BC1D-A897-9D21-2AC37732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F7DCC3-CE14-EE74-6B19-B29EB9306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204A02-7C81-33DE-2647-E26954CC0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053665DD-C0EC-41C0-8E4E-F251F17B30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C4D44-6E09-E43B-722E-723E8373B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204E4-07CD-296C-3993-E184ACC42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42B22-3480-42D2-7015-20527B1C9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89DF64-9CE7-8D31-9D29-47D245502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7781"/>
            <a:ext cx="12192000" cy="424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2" name="Picture 2" descr="Photo online shopping website on laptop, easy e-commerce, 3d rendering illustration.">
            <a:extLst>
              <a:ext uri="{FF2B5EF4-FFF2-40B4-BE49-F238E27FC236}">
                <a16:creationId xmlns:a16="http://schemas.microsoft.com/office/drawing/2014/main" id="{08C2BBB1-9967-646D-B68B-2DEA98C3E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5809673" cy="26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ree Vector e-commerce and shopping illustration ">
            <a:extLst>
              <a:ext uri="{FF2B5EF4-FFF2-40B4-BE49-F238E27FC236}">
                <a16:creationId xmlns:a16="http://schemas.microsoft.com/office/drawing/2014/main" id="{F5A76C1F-2721-74E3-77CD-07E735AA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672" y="0"/>
            <a:ext cx="6382328" cy="26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09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1F54C8-DB38-2FF6-BA85-123C8A43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41D533-0D31-F2EB-FAAF-85C52F2E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0667B96-73CD-31D9-EC80-80E6E08D9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C7B7FF1-2602-ACB5-B5CE-24CB9DA8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944D9A74-DE12-D8D6-AB35-BB9E9D9DDD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302B5D-8874-E4A9-BCA1-E27798AEF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F6EE40-9169-2381-0E89-00E35C7D6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B23A5-5C07-F882-9417-5EF984A9D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EF1B35-6A3B-3CCF-7F07-EBFFF4DAC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687782"/>
            <a:ext cx="12192000" cy="417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6" name="Picture 2" descr="Free Vector people buying online">
            <a:extLst>
              <a:ext uri="{FF2B5EF4-FFF2-40B4-BE49-F238E27FC236}">
                <a16:creationId xmlns:a16="http://schemas.microsoft.com/office/drawing/2014/main" id="{A78F69E9-F303-17FF-C270-59CB836B1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-6347"/>
            <a:ext cx="6474669" cy="268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Free Vector isometric shopping online landing page">
            <a:extLst>
              <a:ext uri="{FF2B5EF4-FFF2-40B4-BE49-F238E27FC236}">
                <a16:creationId xmlns:a16="http://schemas.microsoft.com/office/drawing/2014/main" id="{E437C1F0-31D5-4ADA-4C19-F4DAE090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681" y="-42716"/>
            <a:ext cx="5717315" cy="273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9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5E463-79DC-FE35-8067-03BE9EC41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93A0E0-DD19-90D1-DAA9-8A34E591F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525A610-BB52-5C91-2D75-0B95CFDD8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FBA41EB-F191-39C9-257E-DF24D98FA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CF00545A-3607-2B56-A0E3-4C66956495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7AD91-2B06-2871-21EA-3D0EA358D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31B90-EA4A-B885-2838-C78932458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5666E-E380-66FE-FFE4-A983D50F3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E22180-0678-7833-3E34-9D615FD3C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60072"/>
            <a:ext cx="12191999" cy="429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0" name="Picture 2" descr="Photo online shopping by smart phone, internet marketing concept, 3d illustration rendering">
            <a:extLst>
              <a:ext uri="{FF2B5EF4-FFF2-40B4-BE49-F238E27FC236}">
                <a16:creationId xmlns:a16="http://schemas.microsoft.com/office/drawing/2014/main" id="{6BEBE111-DF75-199D-678D-5ECDD1769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883564" cy="26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Free Vector logistics with online delivery service 3d isometric illustration">
            <a:extLst>
              <a:ext uri="{FF2B5EF4-FFF2-40B4-BE49-F238E27FC236}">
                <a16:creationId xmlns:a16="http://schemas.microsoft.com/office/drawing/2014/main" id="{EBA9AB7D-ED59-7CCC-3975-D344BE56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64" y="-3"/>
            <a:ext cx="6308436" cy="266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954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EEA5A2-6EA2-5B70-5712-CC6C4C64C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2FA917-C5E2-4A47-00D4-E56CB939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DECB41A-CB3C-44CE-DB8D-DDCEB7D3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A54863-CD54-708B-3CAE-DDF5A0FA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57CC77E4-E9C3-BCCF-9377-439EF3BCB4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0EAB39-7ECF-E50A-F237-7DE986F9A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FE088-747F-2912-092F-CFD758669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9D160-54F3-395D-AD24-063241F56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F4D480-E1FA-DB0D-AE6E-DF45CC6DD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770908"/>
            <a:ext cx="12191999" cy="408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4" name="Picture 2" descr="Photo online shopping with smartphone, toy cart, packages and shopping bags">
            <a:extLst>
              <a:ext uri="{FF2B5EF4-FFF2-40B4-BE49-F238E27FC236}">
                <a16:creationId xmlns:a16="http://schemas.microsoft.com/office/drawing/2014/main" id="{7D2D4B18-612B-581F-532B-881062ABC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" y="0"/>
            <a:ext cx="5931567" cy="277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Photo woman working from home sending parcel writing address on the package">
            <a:extLst>
              <a:ext uri="{FF2B5EF4-FFF2-40B4-BE49-F238E27FC236}">
                <a16:creationId xmlns:a16="http://schemas.microsoft.com/office/drawing/2014/main" id="{B84D28E6-A3DA-9760-C2F9-DDEEE5E0A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560" y="0"/>
            <a:ext cx="6260436" cy="277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50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9A90E9-82F0-4281-9E40-159A283E0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8EB1FF-1CD6-8C99-F388-9AF8A83A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1631560-2C81-6E5C-0053-5855374E9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4F3FDF-A5F9-ACB3-E07C-462E995B2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C607DE67-1190-0A04-99A9-FBBC25FA9D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335580-F58D-B4CD-4B6F-6087B019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377722-36C9-F810-84E0-6E8EFC84D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0071" y="2692400"/>
            <a:ext cx="3140364" cy="9213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Description Of an ER Diagram :</a:t>
            </a:r>
            <a:endParaRPr lang="en-US" sz="2800" dirty="0">
              <a:solidFill>
                <a:srgbClr val="FFFF00"/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6665B-6FF3-A275-504A-4D21FB7E5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10A61-0F35-6928-21F4-039C5C7B64D3}"/>
              </a:ext>
            </a:extLst>
          </p:cNvPr>
          <p:cNvSpPr txBox="1"/>
          <p:nvPr/>
        </p:nvSpPr>
        <p:spPr>
          <a:xfrm>
            <a:off x="7357273" y="-2"/>
            <a:ext cx="4843961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kern="1200" dirty="0">
                <a:solidFill>
                  <a:srgbClr val="FFFF00"/>
                </a:solidFill>
                <a:effectLst/>
                <a:highlight>
                  <a:srgbClr val="800080"/>
                </a:highlight>
                <a:latin typeface="Algerian" panose="04020705040A02060702" pitchFamily="82" charset="0"/>
              </a:rPr>
              <a:t>In an online shopping system, the following main entities are typically involved:</a:t>
            </a:r>
          </a:p>
          <a:p>
            <a:r>
              <a:rPr lang="en-IN" sz="4400" b="1" kern="12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 1. Customers</a:t>
            </a:r>
          </a:p>
          <a:p>
            <a:r>
              <a:rPr lang="en-IN" sz="4400" b="1" kern="12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 2. Orders</a:t>
            </a:r>
          </a:p>
          <a:p>
            <a:r>
              <a:rPr lang="en-IN" sz="4400" b="1" kern="12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 3. Products</a:t>
            </a:r>
          </a:p>
          <a:p>
            <a:r>
              <a:rPr lang="en-IN" sz="4400" b="1" kern="12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 4. </a:t>
            </a:r>
            <a:r>
              <a:rPr lang="en-IN" sz="4400" b="1" kern="1200" dirty="0" err="1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OrderItems</a:t>
            </a:r>
            <a:endParaRPr lang="en-IN" sz="4400" b="1" kern="1200" dirty="0">
              <a:solidFill>
                <a:schemeClr val="accent3">
                  <a:lumMod val="40000"/>
                  <a:lumOff val="60000"/>
                </a:schemeClr>
              </a:solidFill>
              <a:effectLst/>
              <a:highlight>
                <a:srgbClr val="000080"/>
              </a:highlight>
              <a:latin typeface="Algerian" panose="04020705040A02060702" pitchFamily="82" charset="0"/>
            </a:endParaRPr>
          </a:p>
          <a:p>
            <a:r>
              <a:rPr lang="en-IN" sz="4400" b="1" kern="12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</a:rPr>
              <a:t> 5. Payments</a:t>
            </a:r>
          </a:p>
          <a:p>
            <a:endParaRPr lang="en-IN" dirty="0"/>
          </a:p>
        </p:txBody>
      </p:sp>
      <p:pic>
        <p:nvPicPr>
          <p:cNvPr id="2050" name="Picture 2" descr="Free Vector online shopping concept for landing page">
            <a:extLst>
              <a:ext uri="{FF2B5EF4-FFF2-40B4-BE49-F238E27FC236}">
                <a16:creationId xmlns:a16="http://schemas.microsoft.com/office/drawing/2014/main" id="{D740CAAA-7A00-C9FE-99C9-9B325AF0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1" y="0"/>
            <a:ext cx="7453740" cy="269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Vector online shopping concept for landing page">
            <a:extLst>
              <a:ext uri="{FF2B5EF4-FFF2-40B4-BE49-F238E27FC236}">
                <a16:creationId xmlns:a16="http://schemas.microsoft.com/office/drawing/2014/main" id="{6A530176-C939-1DEE-8D16-579370F5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8291"/>
            <a:ext cx="7444509" cy="332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Vector colorful landing page concept">
            <a:extLst>
              <a:ext uri="{FF2B5EF4-FFF2-40B4-BE49-F238E27FC236}">
                <a16:creationId xmlns:a16="http://schemas.microsoft.com/office/drawing/2014/main" id="{82BB72C4-B24E-3880-821F-57D832F6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91" y="2692398"/>
            <a:ext cx="4525816" cy="114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134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8455A-1FFC-C79A-2AAE-20B8DAD25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B15496-EC5E-C850-3F06-CD548FC3F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DF20D23-5F8D-4F49-981E-DAAE843BE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69EAE1-1514-2793-8086-0DA44F071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632B788-B065-8DEF-6F2E-4E92BA6AAA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2F02E2-C890-8FC8-CA44-DF298E72F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E410D-3C8B-8F82-921C-D1F111575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7C367-8B96-406D-00C0-4FACF2611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E05F52-F35C-DB49-F5B3-9BD85F64C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1600"/>
            <a:ext cx="12192000" cy="421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8" name="Picture 2" descr="Vector woman happiness joyful stylish with shopping bags buys pays online store mobile app">
            <a:extLst>
              <a:ext uri="{FF2B5EF4-FFF2-40B4-BE49-F238E27FC236}">
                <a16:creationId xmlns:a16="http://schemas.microsoft.com/office/drawing/2014/main" id="{4CDE78F2-0545-C58A-0925-D6171247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61101" cy="264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Free Vector ordering goods online. internet store, online shopping, niche e commerce website. mother buying babies clothes, footwear and toys, infant accessories. vector isolated concept metaphor illustration">
            <a:extLst>
              <a:ext uri="{FF2B5EF4-FFF2-40B4-BE49-F238E27FC236}">
                <a16:creationId xmlns:a16="http://schemas.microsoft.com/office/drawing/2014/main" id="{D4BB75A1-39EC-5F48-7FD3-38212F6F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1" y="0"/>
            <a:ext cx="5930899" cy="264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007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CA0DE-0812-C763-5E14-57170EAE2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191E0F-C5EB-D42E-E2B7-B37B95756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AEE2BAF-14F1-0C24-B1DF-400660AB0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BC0D9C-DC15-E25D-E548-0498799D4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AAFD3DCF-8D50-1565-AF06-D5CA8906F0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7B1468-29C9-D1F1-E3FA-CABA8F7F7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5A1A6E-BC58-37FC-3D3E-055B4DE0D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2C251-CF93-0A12-1450-A6E7B45C5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5ABCF2-20DB-447D-8148-B4992A720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650835"/>
            <a:ext cx="12192000" cy="420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22" name="Picture 2" descr="Free Vector man with shopping car and business finance">
            <a:extLst>
              <a:ext uri="{FF2B5EF4-FFF2-40B4-BE49-F238E27FC236}">
                <a16:creationId xmlns:a16="http://schemas.microsoft.com/office/drawing/2014/main" id="{CCD89FFD-ECD4-E66B-D1D4-194661C0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5792"/>
            <a:ext cx="6261101" cy="26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Free Vector happy people buying clothes online">
            <a:extLst>
              <a:ext uri="{FF2B5EF4-FFF2-40B4-BE49-F238E27FC236}">
                <a16:creationId xmlns:a16="http://schemas.microsoft.com/office/drawing/2014/main" id="{C947CFEF-AFD2-EEE4-4ADB-665852951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313" y="-3"/>
            <a:ext cx="6014683" cy="265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867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18FAF-9BC7-791F-2042-BD7EC382C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0C9B5-21E2-867D-1E3E-3AB15843D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F6BD0B8-65FA-1C9B-B79F-72C5FE12A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36434D-4EB2-7401-F5A7-7A38BB58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1BFB017D-C5B6-30E4-68F8-75816B5379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2608CA-830A-94B8-6D2C-B3E58D03F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609A5E-B4AD-FE04-1C29-01911CA84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E3EB4-75F1-9EBC-32AB-53B091E02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123EBF4-F60F-4541-84EC-084990C40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692400"/>
            <a:ext cx="12192000" cy="416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46" name="Picture 2" descr="Free Vector hand drawn shopping cartoon illustration">
            <a:extLst>
              <a:ext uri="{FF2B5EF4-FFF2-40B4-BE49-F238E27FC236}">
                <a16:creationId xmlns:a16="http://schemas.microsoft.com/office/drawing/2014/main" id="{D49AC0A9-514C-7AE2-AF50-2E40188AF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74327" cy="261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Vector shopping online on  laptop  with fast transport">
            <a:extLst>
              <a:ext uri="{FF2B5EF4-FFF2-40B4-BE49-F238E27FC236}">
                <a16:creationId xmlns:a16="http://schemas.microsoft.com/office/drawing/2014/main" id="{D84F8A38-524C-A352-99F3-54CA52643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26" y="-2"/>
            <a:ext cx="6317671" cy="269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98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026877-2C68-7CA8-73F6-E76C5E39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DCA44-1322-6039-6276-D38B7CAAA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6A5504C-1E15-B08E-63E2-991D423A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53B73B-8DC1-B2C7-2F86-D9D8F5ED3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60AD9325-B994-26D9-35E0-1226D75F7C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FC61AE-0573-A133-214E-F2F704BC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2A1D7-3D0E-B473-1B10-085480646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E1A54-E29E-B807-271E-71C435335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E7CAC0-09AA-CECC-7787-4BC3C9D31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2436"/>
            <a:ext cx="12192000" cy="410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0" name="Picture 2" descr="Photo 3d rendering of online shopping concept. shopping cart and shopping bag on laptop. cash money coin.">
            <a:extLst>
              <a:ext uri="{FF2B5EF4-FFF2-40B4-BE49-F238E27FC236}">
                <a16:creationId xmlns:a16="http://schemas.microsoft.com/office/drawing/2014/main" id="{38E87CE6-D3A1-0AF4-3392-2887AFBC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938982" cy="27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Free Vector flat design template shopping online landing page">
            <a:extLst>
              <a:ext uri="{FF2B5EF4-FFF2-40B4-BE49-F238E27FC236}">
                <a16:creationId xmlns:a16="http://schemas.microsoft.com/office/drawing/2014/main" id="{546F900F-E4BF-D8D6-696F-DA6C19AE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982" y="-3"/>
            <a:ext cx="6253018" cy="275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469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6640BD-6D54-BFD2-A50F-10819233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86126B-1928-149F-D55F-7A79696DB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73EB38A-B791-F5AA-0B5B-3E35EEB9C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2D3FC2-D865-C6CD-3118-19E5F1F37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FB276CB-86A1-48EB-A54B-D9C261094E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96CFC3-BC01-E45C-FBFF-B101C11B3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29D80-0993-96EE-E38E-FAFF1E641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0463A-13D6-7A1B-FD51-0AF426C4B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EB07C6-9981-F38F-891B-D24B052F2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687782"/>
            <a:ext cx="12192000" cy="417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94" name="Picture 2" descr="Free Vector online payment concept, internet shopping">
            <a:extLst>
              <a:ext uri="{FF2B5EF4-FFF2-40B4-BE49-F238E27FC236}">
                <a16:creationId xmlns:a16="http://schemas.microsoft.com/office/drawing/2014/main" id="{286BFABF-7A77-D7AA-83E3-C2A4BC68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57455" cy="273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Free Vector shopping concept with people in isometric view">
            <a:extLst>
              <a:ext uri="{FF2B5EF4-FFF2-40B4-BE49-F238E27FC236}">
                <a16:creationId xmlns:a16="http://schemas.microsoft.com/office/drawing/2014/main" id="{6906C49A-FB44-83C7-AB2C-174892B67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54" y="0"/>
            <a:ext cx="6234543" cy="273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04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8FCC7-13CD-2AFC-C7F9-526140C3A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75F3BEC-5956-A006-D1FC-CA020DB19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429CD27-0B41-6F98-16B8-1B77A3B50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BE22FF-811A-AFF7-E882-5B92CEDBB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2BF6E5D3-7505-7E9E-D708-DA45D410E0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1D0063-E041-95B6-BC76-86E9AF13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F85CC-0BF0-8226-361C-235A23FBF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58DB6-AF6D-6DFD-5C7B-C46E26B8B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64A76E-5C21-4DC3-B4B1-7801838CE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623127"/>
            <a:ext cx="12192000" cy="432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8" name="Picture 2" descr="Free Vector application smartphone mobile and computer payments online transaction woman characters shopping online process on laptop vecter cartoon illustration isometric design">
            <a:extLst>
              <a:ext uri="{FF2B5EF4-FFF2-40B4-BE49-F238E27FC236}">
                <a16:creationId xmlns:a16="http://schemas.microsoft.com/office/drawing/2014/main" id="{890834AF-E65C-A0A0-875F-259397EE9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2"/>
            <a:ext cx="5966694" cy="262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Free Vector online shop page on tablet">
            <a:extLst>
              <a:ext uri="{FF2B5EF4-FFF2-40B4-BE49-F238E27FC236}">
                <a16:creationId xmlns:a16="http://schemas.microsoft.com/office/drawing/2014/main" id="{18CFDEF6-20F7-818E-B2EF-8F80505A4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690" y="1"/>
            <a:ext cx="6225310" cy="269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109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094C99-D0A5-C344-44EB-39A72CCC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121D64-43B8-14F5-B25B-69064AA88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EF9E402-0940-81B6-CDD8-D002BA1E1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71BA8F-F017-843E-7AE6-5A2A8B573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F8876A06-C5D4-A1EC-8FDF-CB819AFBDB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87AC8B-0316-A966-6979-0BE1842F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78FC1-2C26-FA05-3756-28D634B4A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9382" y="2913665"/>
            <a:ext cx="3022105" cy="625765"/>
          </a:xfrm>
        </p:spPr>
        <p:txBody>
          <a:bodyPr>
            <a:normAutofit fontScale="90000"/>
          </a:bodyPr>
          <a:lstStyle/>
          <a:p>
            <a:r>
              <a:rPr lang="en-IN" sz="4800" b="1" kern="100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Insights :</a:t>
            </a:r>
            <a:endParaRPr lang="en-US" dirty="0">
              <a:solidFill>
                <a:srgbClr val="FFFF00"/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66228-DAD2-034C-0A4C-50295E518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B6147-F39B-716A-A339-074ACEA72007}"/>
              </a:ext>
            </a:extLst>
          </p:cNvPr>
          <p:cNvSpPr txBox="1"/>
          <p:nvPr/>
        </p:nvSpPr>
        <p:spPr>
          <a:xfrm>
            <a:off x="6482775" y="0"/>
            <a:ext cx="5709226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💡 Real-World Mapping :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Translating real-life e-commerce processes into a relational database helped me understand how business logic is applied in backend systems.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🔄 Entity Relationships 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Designing accurate relationships (1:1, 1:M, M:1, M:M) was crucial for maintaining data integrity and enabling accurate reporting.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🛒 Customer Behavior Tracking 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Structuring the database to track user orders and product views provided insights into how businesses analyze customer behavior.</a:t>
            </a:r>
          </a:p>
          <a:p>
            <a:pPr marL="285750" indent="-28575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⚙️ Query Optimization 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Writing complex queries using JOINs, subqueries, and indexing taught me the importance of performance tuning in large databases.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🧾 Data-Driven Decisions 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Learned how well-structured databases support critical business functions such as sales tracking, inventory alerts, and customer segmentation.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🧩 Integrated Thinking 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project encouraged thinking beyond just table creation—considering user experience, administrative needs, and backend efficiency.</a:t>
            </a:r>
          </a:p>
          <a:p>
            <a:endParaRPr lang="en-IN" dirty="0"/>
          </a:p>
        </p:txBody>
      </p:sp>
      <p:pic>
        <p:nvPicPr>
          <p:cNvPr id="35842" name="Picture 2" descr="Free Vector mobile phone with working bags in isometric style">
            <a:extLst>
              <a:ext uri="{FF2B5EF4-FFF2-40B4-BE49-F238E27FC236}">
                <a16:creationId xmlns:a16="http://schemas.microsoft.com/office/drawing/2014/main" id="{483A2A72-1974-855B-A892-F23FBE433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"/>
            <a:ext cx="6640947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Free Vector flat design  online shopping c">
            <a:extLst>
              <a:ext uri="{FF2B5EF4-FFF2-40B4-BE49-F238E27FC236}">
                <a16:creationId xmlns:a16="http://schemas.microsoft.com/office/drawing/2014/main" id="{8F06016F-4292-B6B7-2C76-3EA4620B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" y="3539430"/>
            <a:ext cx="6709439" cy="331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>
            <a:extLst>
              <a:ext uri="{FF2B5EF4-FFF2-40B4-BE49-F238E27FC236}">
                <a16:creationId xmlns:a16="http://schemas.microsoft.com/office/drawing/2014/main" id="{ED3FB4E8-D30B-9DA9-451E-D76F6A27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1" y="2844799"/>
            <a:ext cx="4274622" cy="69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368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76D46E-DEE4-DF81-0294-C3B20A6A7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B4DFD9-E02F-6893-0670-98611F198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D454F02-A069-CB4D-8C71-7965A7809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F229F4-D666-544B-A8C9-95228972D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832F2B18-F01A-AD26-25A0-D2B407C312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ACFD45-0B32-7E26-A6FB-20B331B9C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73E63-BB07-1231-8089-AB3B990D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545" y="2655455"/>
            <a:ext cx="3703781" cy="773544"/>
          </a:xfrm>
        </p:spPr>
        <p:txBody>
          <a:bodyPr>
            <a:noAutofit/>
          </a:bodyPr>
          <a:lstStyle/>
          <a:p>
            <a:r>
              <a:rPr lang="en-IN" sz="3600" b="1" dirty="0" err="1">
                <a:solidFill>
                  <a:srgbClr val="F2CEED"/>
                </a:solidFill>
                <a:effectLst/>
                <a:highlight>
                  <a:srgbClr val="00008B"/>
                </a:highlight>
                <a:latin typeface="Algerian" panose="04020705040A02060702" pitchFamily="82" charset="0"/>
                <a:ea typeface="Aptos" panose="020B0004020202020204" pitchFamily="34" charset="0"/>
                <a:cs typeface="Arial" panose="020B0604020202020204" pitchFamily="34" charset="0"/>
              </a:rPr>
              <a:t>Future_Scope</a:t>
            </a:r>
            <a:r>
              <a:rPr lang="en-IN" sz="3600" b="1" dirty="0">
                <a:solidFill>
                  <a:srgbClr val="F2CEED"/>
                </a:solidFill>
                <a:highlight>
                  <a:srgbClr val="00008B"/>
                </a:highlight>
                <a:latin typeface="Algerian" panose="04020705040A02060702" pitchFamily="82" charset="0"/>
                <a:ea typeface="Aptos" panose="020B0004020202020204" pitchFamily="34" charset="0"/>
                <a:cs typeface="Arial" panose="020B0604020202020204" pitchFamily="34" charset="0"/>
              </a:rPr>
              <a:t> 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1A4E1-56AB-7F5B-BB55-A82F869A0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77077-9E60-32F3-DF1A-AACBFCD37855}"/>
              </a:ext>
            </a:extLst>
          </p:cNvPr>
          <p:cNvSpPr txBox="1"/>
          <p:nvPr/>
        </p:nvSpPr>
        <p:spPr>
          <a:xfrm>
            <a:off x="5892800" y="0"/>
            <a:ext cx="6299199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💳 Payment Gateway Integration :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Future versions can incorporate real-time payment processing using APIs like </a:t>
            </a:r>
            <a:r>
              <a:rPr 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Razorpay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Stripe, or PayPal for secure transactions.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📦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Advanced Inventory Management :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Implement automated stock alerts, supplier restocking modules, and real-time inventory synchronization.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🧠 Recommendation System :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Add machine learning-based product recommendation features using customer behavior and purchase history to improve user engagement.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🔐 User Authentication &amp; Role Management :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Enhance security by adding user login systems, admin control panels, and access restrictions based on roles.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📊 Business Analytics Dashboard :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Develop dashboards using tools like Power BI or Tableau to visualize sales trends, user demographics, and inventory data.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📱 Multi-Platform Access :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Extend system functionality to mobile apps for customers and sellers, improving accessibility and market reach.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Algerian" panose="04020705040A02060702" pitchFamily="82" charset="0"/>
              </a:rPr>
              <a:t>📬 Order Tracking and Notification System :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Add real-time order tracking and customer notifications through email/SMS.</a:t>
            </a:r>
          </a:p>
          <a:p>
            <a:endParaRPr lang="en-IN" dirty="0"/>
          </a:p>
        </p:txBody>
      </p:sp>
      <p:pic>
        <p:nvPicPr>
          <p:cNvPr id="36866" name="Picture 2" descr="Free Vector man holding coin, making order and shopping online">
            <a:extLst>
              <a:ext uri="{FF2B5EF4-FFF2-40B4-BE49-F238E27FC236}">
                <a16:creationId xmlns:a16="http://schemas.microsoft.com/office/drawing/2014/main" id="{55280EB8-F55F-8B67-42CA-677535D48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994401" cy="292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Free Vector digital marketing service isometric concept with online shop 3d vector illustration">
            <a:extLst>
              <a:ext uri="{FF2B5EF4-FFF2-40B4-BE49-F238E27FC236}">
                <a16:creationId xmlns:a16="http://schemas.microsoft.com/office/drawing/2014/main" id="{30FFA8E0-5C08-DC3B-1911-6B735780E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3334326"/>
            <a:ext cx="5994401" cy="35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>
            <a:extLst>
              <a:ext uri="{FF2B5EF4-FFF2-40B4-BE49-F238E27FC236}">
                <a16:creationId xmlns:a16="http://schemas.microsoft.com/office/drawing/2014/main" id="{E05CA66B-7FCE-C622-37A2-A2629FB3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109" y="2655454"/>
            <a:ext cx="2512290" cy="77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393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9F6637-3AFD-F1FD-C88C-DB7C1D6E1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84166F-4B68-94CC-1C0B-430EDB24C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5B51E87-0401-1EA3-FC09-4C63D0B8B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DE2F9B-502E-70F7-620C-D9E491F37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48B4B198-F357-2217-7B3D-E74ED4D1F4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94BF9D-6875-47B7-9664-F48B8B375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8162-2516-55D6-CE28-F88BFC893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7853" y="2692400"/>
            <a:ext cx="4322618" cy="90285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Algerian" panose="04020705040A02060702" pitchFamily="82" charset="0"/>
                <a:ea typeface="Aptos" panose="020B0004020202020204" pitchFamily="34" charset="0"/>
                <a:cs typeface="Times New Roman" panose="02020603050405020304" pitchFamily="18" charset="0"/>
              </a:rPr>
              <a:t>Conclusion :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EDFF7-FDF4-1781-ACC6-53EB9B14F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7DD78-0612-2CA6-9525-79F7F01F1365}"/>
              </a:ext>
            </a:extLst>
          </p:cNvPr>
          <p:cNvSpPr txBox="1"/>
          <p:nvPr/>
        </p:nvSpPr>
        <p:spPr>
          <a:xfrm>
            <a:off x="5597236" y="25361"/>
            <a:ext cx="6699801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Online Shopping System project successfully demonstrates how a well-structured relational database can support the core functionalities of an e-commerce platform.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By designing and implementing the system in MySQL, this project provided hands-on experience in database modeling and query development.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system efficiently manages users, products, orders, and transactions, ensuring data integrity and smooth information flow. 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Through the creation of ER diagrams, table schemas, and SQL queries, the project enhanced practical understanding of how backend databases power real-world applications.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Overall, this project not only strengthened my technical skills in database design and SQL but also deepened my understanding of how data supports business operations in the digital retail space. </a:t>
            </a:r>
          </a:p>
          <a:p>
            <a:pPr marL="342900" indent="-342900" algn="ctr"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 lays a solid foundation for future development, including advanced analytics, and scalable deployment.</a:t>
            </a:r>
          </a:p>
          <a:p>
            <a:endParaRPr lang="en-IN" dirty="0"/>
          </a:p>
        </p:txBody>
      </p:sp>
      <p:pic>
        <p:nvPicPr>
          <p:cNvPr id="37892" name="Picture 4" descr="Vector online shopping store concept ">
            <a:extLst>
              <a:ext uri="{FF2B5EF4-FFF2-40B4-BE49-F238E27FC236}">
                <a16:creationId xmlns:a16="http://schemas.microsoft.com/office/drawing/2014/main" id="{F1A2DA3B-4F32-3C21-C67E-A75864612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3094"/>
            <a:ext cx="5846618" cy="336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Free vector marketing consulting concept illustration template">
            <a:extLst>
              <a:ext uri="{FF2B5EF4-FFF2-40B4-BE49-F238E27FC236}">
                <a16:creationId xmlns:a16="http://schemas.microsoft.com/office/drawing/2014/main" id="{B7649128-356F-DFD6-FD76-D1EFDF465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351"/>
            <a:ext cx="5733490" cy="28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68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11EE11-36E7-6949-5287-36FC7B5D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262568-39D2-5874-28AA-A644C4AC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219E87-1374-98DB-0A6B-466B6D3F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B7261A-BE85-208C-E2F4-C30DC53B5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6913BCC1-5770-F66C-9A1F-21974C4DF0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E2322-9087-CE43-5DF0-3C04272EE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87046-7A83-D463-187D-3FBB41A80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65325-48DE-A731-A1A5-E7419D9C4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8914" name="Picture 2" descr="Free Photo young asian woman startup small business freelance seller clothing with parcel box and tablet">
            <a:extLst>
              <a:ext uri="{FF2B5EF4-FFF2-40B4-BE49-F238E27FC236}">
                <a16:creationId xmlns:a16="http://schemas.microsoft.com/office/drawing/2014/main" id="{7195E233-B264-B81E-EAAB-F8F47D52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551"/>
            <a:ext cx="6795978" cy="38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Vector online shopping in smartphone, vector illustration. internet mobile shop application, man woman character buy in phone technology. customer make purchase, get check from app, people hold bank card.">
            <a:extLst>
              <a:ext uri="{FF2B5EF4-FFF2-40B4-BE49-F238E27FC236}">
                <a16:creationId xmlns:a16="http://schemas.microsoft.com/office/drawing/2014/main" id="{6345BF03-ECC4-2E0F-20B6-D4090589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84" y="3037009"/>
            <a:ext cx="5396016" cy="382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090F37-D573-9129-BBB3-77056562F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5981" y="-86552"/>
            <a:ext cx="5396019" cy="3123550"/>
          </a:xfrm>
          <a:prstGeom prst="rect">
            <a:avLst/>
          </a:prstGeom>
        </p:spPr>
      </p:pic>
      <p:pic>
        <p:nvPicPr>
          <p:cNvPr id="7" name="Picture 6" descr="Free PSD supermarket  products template">
            <a:extLst>
              <a:ext uri="{FF2B5EF4-FFF2-40B4-BE49-F238E27FC236}">
                <a16:creationId xmlns:a16="http://schemas.microsoft.com/office/drawing/2014/main" id="{51702D0C-DF8F-EEA7-1E63-1E9849F06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54" y="3739717"/>
            <a:ext cx="6836632" cy="311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8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9ED9D-176A-BFD1-7164-62E033759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F53DD2-A091-1CE2-B2D4-A040B701B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0B933F8-60D4-C923-90F5-57A91FDE6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D7D605-0CD3-824C-86D8-E913A5955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1EF39029-B929-CFDD-B5C3-3830DFBAA2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BEFD9B-4D8F-32C6-DF3D-855A5341E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5DB5C-9157-9A04-225F-E78CDAD63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ADCC4-4B4A-FB11-95B7-7828A0EA4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B4A71-C1ED-98C5-1C39-68CE32DDA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pic>
        <p:nvPicPr>
          <p:cNvPr id="3074" name="Picture 2" descr="Free Vector online shopping concept for landing page">
            <a:extLst>
              <a:ext uri="{FF2B5EF4-FFF2-40B4-BE49-F238E27FC236}">
                <a16:creationId xmlns:a16="http://schemas.microsoft.com/office/drawing/2014/main" id="{BA831C81-1D48-1C0B-D22B-2D7D3B8AC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91" y="1034474"/>
            <a:ext cx="2974109" cy="582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ector ecommerce and online shopping vector illustration">
            <a:extLst>
              <a:ext uri="{FF2B5EF4-FFF2-40B4-BE49-F238E27FC236}">
                <a16:creationId xmlns:a16="http://schemas.microsoft.com/office/drawing/2014/main" id="{D98E50C5-9C07-A180-4424-31C5F1E00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4474"/>
            <a:ext cx="2909455" cy="582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E9BB6E7-48ED-D4D3-BD48-35CAED34B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039"/>
            <a:ext cx="2798618" cy="10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D5C8000-1FE1-CC8F-78C0-CAC80349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164" y="-60043"/>
            <a:ext cx="2650836" cy="120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3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D0FA30-77D2-44BE-7125-727A57B51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4A33D2-6C92-3F0B-A5E1-D5477891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428D9B3-4833-16DD-778F-88ED59B35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5F3CFC-8C6E-D340-DBBA-83A1EFF19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F202DE0C-8757-6EA5-A182-2574121300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C56E63-8AEC-4B54-A612-5C9D55B23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CAE31D-6B37-327D-174F-1C7184C50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60218" y="2717800"/>
            <a:ext cx="4184073" cy="100445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00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SQL Query :</a:t>
            </a:r>
            <a:endParaRPr lang="en-US" b="1" dirty="0">
              <a:solidFill>
                <a:srgbClr val="FFFF00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7C689-6B25-814A-292E-8815E066F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098" name="Picture 2" descr="Free Vector blogger review concept">
            <a:extLst>
              <a:ext uri="{FF2B5EF4-FFF2-40B4-BE49-F238E27FC236}">
                <a16:creationId xmlns:a16="http://schemas.microsoft.com/office/drawing/2014/main" id="{2382E53F-F428-5A88-DAA2-56BD281B7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74" y="0"/>
            <a:ext cx="48347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Vector worldwide e-commerce concept">
            <a:extLst>
              <a:ext uri="{FF2B5EF4-FFF2-40B4-BE49-F238E27FC236}">
                <a16:creationId xmlns:a16="http://schemas.microsoft.com/office/drawing/2014/main" id="{F520F6DA-81C4-DF87-FBAE-128617C5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"/>
            <a:ext cx="7357271" cy="302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ree Vector shopping online with computer and ecommerce sale">
            <a:extLst>
              <a:ext uri="{FF2B5EF4-FFF2-40B4-BE49-F238E27FC236}">
                <a16:creationId xmlns:a16="http://schemas.microsoft.com/office/drawing/2014/main" id="{B40C69F7-D8D3-463E-D415-7593C1EB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0655"/>
            <a:ext cx="7357270" cy="323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145132F5-A680-C21D-A1FC-FFE50995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691" y="3020290"/>
            <a:ext cx="3926609" cy="60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85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E9030-AF07-CD73-2863-8F72C7EEF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9CD72D-FB32-4215-0E4C-9AB28630D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108F0E5-3CDA-5A5E-A78D-A8B8261AC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2D4AAFF-7818-0F66-9701-637796714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F2C04F3D-DAE5-79A0-EF96-2F7ED420C2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3F6B5-11BD-8CE2-F792-31979C88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4DA60B-5325-97BA-0E43-9AF7ADDE6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8873" y="-3"/>
            <a:ext cx="9383127" cy="831276"/>
          </a:xfrm>
        </p:spPr>
        <p:txBody>
          <a:bodyPr>
            <a:normAutofit/>
          </a:bodyPr>
          <a:lstStyle/>
          <a:p>
            <a:r>
              <a:rPr lang="en-IN" sz="2400" b="1" kern="100" dirty="0">
                <a:solidFill>
                  <a:srgbClr val="FFFF00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Here are 24 SQL queries that I have use for various operations in an “Online Shopping System”.</a:t>
            </a:r>
            <a:endParaRPr lang="en-US" sz="2400" b="1" dirty="0">
              <a:solidFill>
                <a:srgbClr val="FFFF00"/>
              </a:solidFill>
              <a:highlight>
                <a:srgbClr val="0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97E5F-5D62-D789-1F6E-761D8FB4D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FD57B-97DA-F5D4-EFCF-2A0F700527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99855"/>
            <a:ext cx="12191999" cy="455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BBD9302-A793-8CD3-7771-285A53933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3011057" cy="22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Photo front view cyber monday composition">
            <a:extLst>
              <a:ext uri="{FF2B5EF4-FFF2-40B4-BE49-F238E27FC236}">
                <a16:creationId xmlns:a16="http://schemas.microsoft.com/office/drawing/2014/main" id="{C4A5E366-E5D7-5882-CC29-C30CE915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54" y="757383"/>
            <a:ext cx="9180944" cy="154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81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7B84C-B446-194C-C1EE-352F2F73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289018-4B63-E4EA-28D7-6F4D4390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C2623CF-C98C-AA43-CBE9-7451EB28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899A4D-0C49-0B66-2FFF-52FB0D14C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2C7728C0-D620-47AC-0261-D4F60211C7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8D4E9-7FEF-FFCF-4C0F-5DD13F5B1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E456E-3471-1F37-022F-1F31AD714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32C79-4B39-D4C0-B6C5-ED6DC2A51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61C73C-BCBA-EE04-2EC8-6A4FB85BD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2992582"/>
            <a:ext cx="12192000" cy="386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Picture 6" descr="Free Vector laptop ecommerce technology with website and basket">
            <a:extLst>
              <a:ext uri="{FF2B5EF4-FFF2-40B4-BE49-F238E27FC236}">
                <a16:creationId xmlns:a16="http://schemas.microsoft.com/office/drawing/2014/main" id="{D5EE8763-410F-4994-C29B-019EF8F4E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"/>
            <a:ext cx="12191996" cy="29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9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57B6D-644B-ABE8-F974-E5D2E37F1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1DF798-B148-D8F0-06B0-479B55EEA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FB9E462-7151-F1CF-707A-83A101AAF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0B1CC3-C6F2-88E5-C269-961698BB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71971C1D-D24B-D9EC-5010-B9BDB26C1F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EE0668-D688-58E4-9DD1-18A461D2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503D1-53E2-49CE-03D6-A751C8522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F4810-9EBF-BBBC-B4A5-4332E2DDD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FC5C8F-F72B-7692-42FA-1F3A39D87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0691"/>
            <a:ext cx="12192000" cy="444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Free Vector online shopping concept for landing page">
            <a:extLst>
              <a:ext uri="{FF2B5EF4-FFF2-40B4-BE49-F238E27FC236}">
                <a16:creationId xmlns:a16="http://schemas.microsoft.com/office/drawing/2014/main" id="{19D285E8-2F85-03FE-8B99-63FA76E81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"/>
            <a:ext cx="12191999" cy="241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5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8A2C82-DFCE-DD02-B4DA-4F58ABE18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2807F3-472C-063B-B384-908F55A1C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A9BF513-D39B-3D5B-8616-E52889F48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690A9B-33CD-3D34-37E3-2019FC108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B702A3F9-2092-75CB-5E08-964A047AD5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287E98-C429-A9D9-8C77-4CE6637C6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33C67-F131-8745-150C-907C2CC58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  <a:b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5C9DB-2591-8388-5632-63E7AA957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C57DFC-86E8-BDE7-F413-4DCBC9A49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2218"/>
            <a:ext cx="12192000" cy="446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Free Vector women and men shopping online with smartphone technology">
            <a:extLst>
              <a:ext uri="{FF2B5EF4-FFF2-40B4-BE49-F238E27FC236}">
                <a16:creationId xmlns:a16="http://schemas.microsoft.com/office/drawing/2014/main" id="{953B2184-C1AF-E40D-3075-D3B030D1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"/>
            <a:ext cx="12191999" cy="239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6948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C9275B-1E7E-409A-9467-302622C468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BA7D41-7EBD-45D7-AFB8-22EF4BFA6B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8E52988-C458-4121-9BF8-864CDB291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Laboratory design</Template>
  <TotalTime>282</TotalTime>
  <Words>853</Words>
  <Application>Microsoft Office PowerPoint</Application>
  <PresentationFormat>Widescreen</PresentationFormat>
  <Paragraphs>112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Algerian</vt:lpstr>
      <vt:lpstr>Arial</vt:lpstr>
      <vt:lpstr>Calibri</vt:lpstr>
      <vt:lpstr>Tw Cen MT</vt:lpstr>
      <vt:lpstr>Wingdings</vt:lpstr>
      <vt:lpstr>Droplet</vt:lpstr>
      <vt:lpstr>Project – “Online_ Shopping_System 2” in mysql</vt:lpstr>
      <vt:lpstr>Introduction :</vt:lpstr>
      <vt:lpstr>Description Of an ER Diagram :</vt:lpstr>
      <vt:lpstr>Laboratory Design</vt:lpstr>
      <vt:lpstr>SQL Query :</vt:lpstr>
      <vt:lpstr>Here are 24 SQL queries that I have use for various operations in an “Online Shopping System”.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Laboratory Design</vt:lpstr>
      <vt:lpstr>Insights :</vt:lpstr>
      <vt:lpstr>Future_Scope :</vt:lpstr>
      <vt:lpstr>Conclusion :</vt:lpstr>
      <vt:lpstr>Laboratory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Nutan Zine</dc:creator>
  <cp:lastModifiedBy>Nutan Zine</cp:lastModifiedBy>
  <cp:revision>1</cp:revision>
  <dcterms:created xsi:type="dcterms:W3CDTF">2025-04-13T09:21:47Z</dcterms:created>
  <dcterms:modified xsi:type="dcterms:W3CDTF">2025-04-13T18:12:58Z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